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</p:sldIdLst>
  <p:sldSz cx="10077450" cy="756285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2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A4BA7A-1B35-4910-A91D-E3582E0930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E3F9D-B6EA-4106-B6C4-6C53033288D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25483-E524-4AD7-B592-81983738126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ED5113-7BEE-4133-BD9B-57E536EDE66F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D31471F-9A54-4A94-B0AB-07C30602441F}" type="slidenum"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30664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0A501C-CE5B-4B86-9E28-A6BB303DAC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FE034C-12EC-4FCE-8635-574AEA1908C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4AE21B2-BCB7-48F2-A942-7E20F192385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0A3DD-31CA-44F3-9348-2DCCEEB0DDA0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89692-934A-4A2A-A015-B734523121F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3AD70-4841-4359-9CC2-F44CF03CDB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1D2276E-AE69-4677-AF79-7DAC86CB66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00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63B26-9ABC-4D3A-A385-6A7AC969F2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DF06B51-CF7B-45FC-840C-F4F86E405D2B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47C9C1-6956-493A-923D-D7F42B1E550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950D2E-A1CE-41C3-8C7F-DA0FB95D23A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3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15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45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5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F0089-180D-41CE-93CC-700FDB3896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545210D-95B7-43F8-BEA9-DD3C6AB4B7D7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029509-6A33-4738-A8D1-77CDD7D38B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2E8B-4057-4450-9401-7B543AD88A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291EC-33CF-432A-A88D-13C5B15A3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8250"/>
            <a:ext cx="7558088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D21D51-707E-476E-83FA-45059D045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1925"/>
            <a:ext cx="7558088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6287-23FE-47BA-86EE-EFE8457B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2845F-A527-497B-B95E-EFBAC3745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F0257-E9C3-4CCA-9A9C-A8D9EC875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E58C4B-9602-49F0-8D3F-487F661DA7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9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F534-E620-40E4-9B3B-B01816F03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35170-7D99-45D5-B3A2-42E6A0282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71677-17FD-4E12-940F-C4DDD436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A56A0-10F4-48D8-A92E-C43064CC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516F-12B5-41DF-9506-52BC29F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32ABF2-3E5A-441D-9F0A-504E545821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2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04ED19-E0E4-4725-8A02-D6AF30A05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6734A-0536-4F21-AE84-0221C8DC7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D0AAB-70D3-4E8F-B312-BE2F3864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F595A-AA19-4A2B-A6A1-3EA68BA1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47CAA-0BBE-4124-A426-74798D9A7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AD5C2F-62D0-4859-8A3D-C7BCE170EC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45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904F-D551-4874-9FB4-94EBBB36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29F8-033A-4EC4-8DAB-8B4AF5DF8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4620-D565-46C8-9D71-070E25CF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0F00B-5122-4A7B-B64D-04A95BEC2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8AA87-EB84-46B4-85C2-08FC8340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A8551-53A9-40E4-91F7-3DE814815D8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8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1BBF-3793-491A-9C29-49983D61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5950"/>
            <a:ext cx="8691562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E03B-CAA9-4829-BA82-7F3C8DDC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60950"/>
            <a:ext cx="8691562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247D9-DEBA-4A2D-AB25-7B562C1F4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3C6BF-B458-4AF6-90E9-8D300ED73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62CBA-F37D-4E12-9AF1-5EFF7B6B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576968-412D-4A8D-911B-F3C0F4AEF7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64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7EED6-2D0E-432B-80C0-4A43912B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95A21-2472-43EA-9E76-E8046378AE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7700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22726-FABE-47B3-B1E3-630F52157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70063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46787-1416-4F22-9ADC-0E92C09E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8A031-AA15-428C-B052-AB116CE8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18A02-F954-4F1C-A96C-C92BF33A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71B3E1-6483-47FA-956E-5194D88CA1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E9876-92A8-441E-978C-4A8E7012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1562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4617B-A90C-4ED3-8478-470E158C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4200"/>
            <a:ext cx="426402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8D6C1-6CF7-4897-97B3-CE20CFCE6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2250"/>
            <a:ext cx="4264025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1DF33-FFE9-44FE-905E-64930ED2CD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2225" y="1854200"/>
            <a:ext cx="42830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51B8D-3120-4A24-98EF-064440069D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2225" y="2762250"/>
            <a:ext cx="4283075" cy="40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5F68D1-9E61-4B6C-8FA2-60BE6A13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DED62-256F-4D5A-A126-414671ABA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E0DD7C-B41A-4479-8DDD-5A12C2F9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F06206-2813-4938-AB4A-E08FE1E53B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98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F0F5-6C5F-4011-8A06-B0C291C4B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56397-AB9C-4FD8-8319-FCED9F13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888775-4844-4A94-BF47-46194B08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E68D1-7973-4D75-9F10-79C9FAB7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E98AC-BE6C-4E6D-8B54-769A6611FAA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1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7AF24-C29B-4C39-BABA-00C209CF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68B21-6FCF-4B99-B859-3EA5CE910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0A620D-6C3E-4463-B405-9EAFDF38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48C4C3-E11C-4A78-AE6E-BA40BCC4D2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78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F340-7F6D-4224-BD94-FD7B38373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4856F-C038-42D9-BBF0-0A07F493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8886-F761-4739-8C51-72F421153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E436A-540C-470A-8C1A-91647318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8BC93-EF40-4E78-AF3C-B16EAA9D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11E08-31B9-46D3-A080-189F5B81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3C1CC7-0E99-424C-A2B2-F36CCA9DE6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5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9A9C-957A-4486-8F85-BDC85B27A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4825"/>
            <a:ext cx="3251200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711EA9-ADE4-437E-BCDF-0C5115F90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663" y="1089025"/>
            <a:ext cx="5100637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E11DB-2260-42DB-8F02-602EC5834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E81B1-B57A-40E0-90C3-4DCB272EF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34A81D-5857-4D0D-A6BE-C01E33B7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5D7916-EEFD-4CAC-8517-99D49E41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9F14E3-1D82-4621-890F-38E09B32EF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0080"/>
            </a:gs>
            <a:gs pos="100000">
              <a:srgbClr val="FFFF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3971F4-3027-485A-958D-2AEDAFD912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640" y="301320"/>
            <a:ext cx="906876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3CDCF-7CA3-4E44-BDF1-7FB9FDACA4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640" y="1769400"/>
            <a:ext cx="9068760" cy="43858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9DF40-42C4-4CAA-8E04-0FC65962621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6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17EAB-976E-4C1B-A65A-370C5EDEA09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5920" y="6888960"/>
            <a:ext cx="319392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9402B-9D07-4463-BB47-A3DAE9DBBFE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4840" y="6888960"/>
            <a:ext cx="234756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F7AAB27-5FC5-443D-80F4-A3EE30859ED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US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o6pMCkcX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98jwtm5U4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nHBGFKLHZ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eHbVev1C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lstXHHlLrK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70110-275B-4959-B876-13BD3A03AF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47091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JHU </a:t>
            </a:r>
            <a:r>
              <a:rPr lang="en-US" sz="6000" dirty="0" err="1">
                <a:solidFill>
                  <a:srgbClr val="FFFFFF"/>
                </a:solidFill>
              </a:rPr>
              <a:t>QuarkNet</a:t>
            </a:r>
            <a:endParaRPr lang="en-US" sz="5400" dirty="0">
              <a:solidFill>
                <a:srgbClr val="FFFFFF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DE64B-14B9-4F25-8CEC-7A01614782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2440" y="1800360"/>
            <a:ext cx="9068760" cy="3960360"/>
          </a:xfrm>
        </p:spPr>
        <p:txBody>
          <a:bodyPr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  <a:p>
            <a:pPr lvl="0" algn="ctr"/>
            <a:r>
              <a:rPr lang="en-US" dirty="0">
                <a:solidFill>
                  <a:srgbClr val="FFFFFF"/>
                </a:solidFill>
              </a:rPr>
              <a:t>2019 Agenda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724DCC-7EE7-4F69-A544-0B7D3541B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06" y="4967791"/>
            <a:ext cx="6983427" cy="2279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70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198501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Musings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394245"/>
            <a:ext cx="9068760" cy="5280875"/>
          </a:xfrm>
        </p:spPr>
        <p:txBody>
          <a:bodyPr/>
          <a:lstStyle/>
          <a:p>
            <a:pPr lvl="0" algn="ctr">
              <a:buSzPct val="45000"/>
            </a:pPr>
            <a:r>
              <a:rPr lang="en-US" sz="5400" dirty="0">
                <a:solidFill>
                  <a:srgbClr val="FFFFFF"/>
                </a:solidFill>
                <a:hlinkClick r:id="rId3"/>
              </a:rPr>
              <a:t>What is science?</a:t>
            </a:r>
            <a:endParaRPr lang="en-US" sz="5400" dirty="0">
              <a:solidFill>
                <a:srgbClr val="FFFFFF"/>
              </a:solidFill>
            </a:endParaRP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FFAF539E-D0E8-49E2-80B0-3DDA38B09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" y="2831924"/>
            <a:ext cx="7669530" cy="431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36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154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23480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More Fun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394245"/>
            <a:ext cx="9068760" cy="5280875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The Everywhere </a:t>
            </a:r>
            <a:r>
              <a:rPr lang="en-US" sz="5400" dirty="0">
                <a:solidFill>
                  <a:srgbClr val="FFFFFF"/>
                </a:solidFill>
                <a:hlinkClick r:id="rId3"/>
              </a:rPr>
              <a:t>Stretch</a:t>
            </a:r>
            <a:endParaRPr lang="en-US" sz="54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endParaRPr lang="en-US" sz="54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200k </a:t>
            </a:r>
            <a:r>
              <a:rPr lang="en-US" sz="5400" dirty="0">
                <a:solidFill>
                  <a:srgbClr val="FFFFFF"/>
                </a:solidFill>
                <a:hlinkClick r:id="rId3"/>
              </a:rPr>
              <a:t>notes</a:t>
            </a:r>
            <a:r>
              <a:rPr lang="en-US" sz="5400" dirty="0">
                <a:solidFill>
                  <a:srgbClr val="FFFFFF"/>
                </a:solidFill>
              </a:rPr>
              <a:t> in 6 seconds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54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  <a:hlinkClick r:id="rId4"/>
              </a:rPr>
              <a:t>Pocket</a:t>
            </a:r>
            <a:r>
              <a:rPr lang="en-US" sz="5400" dirty="0">
                <a:solidFill>
                  <a:srgbClr val="FFFFFF"/>
                </a:solidFill>
              </a:rPr>
              <a:t> Black Hole</a:t>
            </a:r>
          </a:p>
        </p:txBody>
      </p:sp>
    </p:spTree>
    <p:extLst>
      <p:ext uri="{BB962C8B-B14F-4D97-AF65-F5344CB8AC3E}">
        <p14:creationId xmlns:p14="http://schemas.microsoft.com/office/powerpoint/2010/main" val="91904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47091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769400"/>
            <a:ext cx="9068760" cy="490572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Marc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Who’s Coming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PM Work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Musings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For </a:t>
            </a:r>
            <a:r>
              <a:rPr lang="en-US" sz="5400" dirty="0">
                <a:solidFill>
                  <a:srgbClr val="FFFFFF"/>
                </a:solidFill>
                <a:hlinkClick r:id="rId3"/>
              </a:rPr>
              <a:t>Fun</a:t>
            </a:r>
            <a:r>
              <a:rPr lang="en-US" sz="5400" dirty="0">
                <a:solidFill>
                  <a:srgbClr val="FFFFFF"/>
                </a:solidFill>
              </a:rPr>
              <a:t> (</a:t>
            </a:r>
            <a:r>
              <a:rPr lang="en-US" sz="5400" dirty="0">
                <a:solidFill>
                  <a:srgbClr val="FFFFFF"/>
                </a:solidFill>
                <a:hlinkClick r:id="rId4"/>
              </a:rPr>
              <a:t>naughtier</a:t>
            </a:r>
            <a:r>
              <a:rPr lang="en-US" sz="5400" dirty="0">
                <a:solidFill>
                  <a:srgbClr val="FFFFFF"/>
                </a:solidFill>
              </a:rPr>
              <a:t> fun)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939BB50-166D-49E7-B90D-A93FC582F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6" r="4840" b="1"/>
          <a:stretch/>
        </p:blipFill>
        <p:spPr>
          <a:xfrm>
            <a:off x="20" y="10"/>
            <a:ext cx="10077430" cy="756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18135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Mon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769400"/>
            <a:ext cx="9068760" cy="490572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5400">
                <a:solidFill>
                  <a:srgbClr val="FFFFFF"/>
                </a:solidFill>
              </a:rPr>
              <a:t>Morris: the High-Luminosity LHC/CMS Upgrade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>
                <a:solidFill>
                  <a:srgbClr val="FFFFFF"/>
                </a:solidFill>
              </a:rPr>
              <a:t>Andrei: Probably something heady, as usual</a:t>
            </a:r>
            <a:endParaRPr lang="en-US" sz="5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r in the background&#10;&#10;Description automatically generated">
            <a:extLst>
              <a:ext uri="{FF2B5EF4-FFF2-40B4-BE49-F238E27FC236}">
                <a16:creationId xmlns:a16="http://schemas.microsoft.com/office/drawing/2014/main" id="{3C6319C5-6188-439D-BB5C-5D9C26F5DF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2" r="11671" b="1"/>
          <a:stretch/>
        </p:blipFill>
        <p:spPr>
          <a:xfrm>
            <a:off x="20" y="10"/>
            <a:ext cx="10077430" cy="756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35463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Tue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394245"/>
            <a:ext cx="9068760" cy="4716995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B. Blair: JWST status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K. Hall: cool </a:t>
            </a:r>
            <a:r>
              <a:rPr lang="en-US" sz="4800" dirty="0" err="1">
                <a:solidFill>
                  <a:srgbClr val="FFFFFF"/>
                </a:solidFill>
              </a:rPr>
              <a:t>astro</a:t>
            </a:r>
            <a:r>
              <a:rPr lang="en-US" sz="4800" dirty="0">
                <a:solidFill>
                  <a:srgbClr val="FFFFFF"/>
                </a:solidFill>
              </a:rPr>
              <a:t> stuff (DM, black holes, cosmology)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K. </a:t>
            </a:r>
            <a:r>
              <a:rPr lang="en-US" sz="4800" dirty="0" err="1">
                <a:solidFill>
                  <a:srgbClr val="FFFFFF"/>
                </a:solidFill>
              </a:rPr>
              <a:t>Boddy:Dark</a:t>
            </a:r>
            <a:r>
              <a:rPr lang="en-US" sz="4800" dirty="0">
                <a:solidFill>
                  <a:srgbClr val="FFFFFF"/>
                </a:solidFill>
              </a:rPr>
              <a:t> matter  constraining using the CMB</a:t>
            </a:r>
          </a:p>
        </p:txBody>
      </p:sp>
    </p:spTree>
    <p:extLst>
      <p:ext uri="{BB962C8B-B14F-4D97-AF65-F5344CB8AC3E}">
        <p14:creationId xmlns:p14="http://schemas.microsoft.com/office/powerpoint/2010/main" val="116083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8F0C4A33-1161-400F-BFE8-AD1734D4FC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4" r="11761" b="1"/>
          <a:stretch/>
        </p:blipFill>
        <p:spPr>
          <a:xfrm>
            <a:off x="20" y="10"/>
            <a:ext cx="10077430" cy="756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7279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Wed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769400"/>
            <a:ext cx="9068760" cy="490572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B. </a:t>
            </a:r>
            <a:r>
              <a:rPr lang="en-US" sz="4800" dirty="0" err="1">
                <a:solidFill>
                  <a:srgbClr val="FFFFFF"/>
                </a:solidFill>
              </a:rPr>
              <a:t>Leheny</a:t>
            </a:r>
            <a:r>
              <a:rPr lang="en-US" sz="4800" dirty="0">
                <a:solidFill>
                  <a:srgbClr val="FFFFFF"/>
                </a:solidFill>
              </a:rPr>
              <a:t>: squishy condensed matter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A. Barik: MHD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Sabine: who cares, she’s great</a:t>
            </a:r>
          </a:p>
        </p:txBody>
      </p:sp>
    </p:spTree>
    <p:extLst>
      <p:ext uri="{BB962C8B-B14F-4D97-AF65-F5344CB8AC3E}">
        <p14:creationId xmlns:p14="http://schemas.microsoft.com/office/powerpoint/2010/main" val="2786760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dark sky&#10;&#10;Description automatically generated">
            <a:extLst>
              <a:ext uri="{FF2B5EF4-FFF2-40B4-BE49-F238E27FC236}">
                <a16:creationId xmlns:a16="http://schemas.microsoft.com/office/drawing/2014/main" id="{3B04AE44-4489-43E2-AA8A-80B7EB4F4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-1" b="-1"/>
          <a:stretch/>
        </p:blipFill>
        <p:spPr>
          <a:xfrm>
            <a:off x="20" y="10"/>
            <a:ext cx="10077430" cy="756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4231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Thu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769400"/>
            <a:ext cx="9068760" cy="490572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T. Marriage: CLASS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D. Kaplan: Dark Matter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S. Rajendran: Matters of Gravity</a:t>
            </a:r>
          </a:p>
        </p:txBody>
      </p:sp>
    </p:spTree>
    <p:extLst>
      <p:ext uri="{BB962C8B-B14F-4D97-AF65-F5344CB8AC3E}">
        <p14:creationId xmlns:p14="http://schemas.microsoft.com/office/powerpoint/2010/main" val="30955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ock, building, object, sitting&#10;&#10;Description automatically generated">
            <a:extLst>
              <a:ext uri="{FF2B5EF4-FFF2-40B4-BE49-F238E27FC236}">
                <a16:creationId xmlns:a16="http://schemas.microsoft.com/office/drawing/2014/main" id="{F29B3744-E1A4-483D-AD3F-9C579B6F4A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0" r="4488" b="1"/>
          <a:stretch/>
        </p:blipFill>
        <p:spPr>
          <a:xfrm>
            <a:off x="20" y="10"/>
            <a:ext cx="10077430" cy="75628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42315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Fri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769400"/>
            <a:ext cx="9068760" cy="490572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T. McQueen: Applied physics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>
                <a:solidFill>
                  <a:srgbClr val="FFFFFF"/>
                </a:solidFill>
              </a:rPr>
              <a:t>V. </a:t>
            </a:r>
            <a:r>
              <a:rPr lang="en-US" sz="4800" dirty="0" err="1">
                <a:solidFill>
                  <a:srgbClr val="FFFFFF"/>
                </a:solidFill>
              </a:rPr>
              <a:t>Perera</a:t>
            </a:r>
            <a:r>
              <a:rPr lang="en-US" sz="4800" dirty="0">
                <a:solidFill>
                  <a:srgbClr val="FFFFFF"/>
                </a:solidFill>
              </a:rPr>
              <a:t>: moon history</a:t>
            </a:r>
          </a:p>
          <a:p>
            <a:pPr lvl="0" algn="l">
              <a:buSzPct val="45000"/>
              <a:buFont typeface="StarSymbol"/>
              <a:buChar char="●"/>
            </a:pPr>
            <a:endParaRPr lang="en-US" sz="4800" dirty="0">
              <a:solidFill>
                <a:srgbClr val="FFFFFF"/>
              </a:solidFill>
            </a:endParaRPr>
          </a:p>
          <a:p>
            <a:pPr lvl="0" algn="l">
              <a:buSzPct val="45000"/>
              <a:buFont typeface="StarSymbol"/>
              <a:buChar char="●"/>
            </a:pPr>
            <a:r>
              <a:rPr lang="en-US" sz="4800" dirty="0" err="1">
                <a:solidFill>
                  <a:srgbClr val="FFFFFF"/>
                </a:solidFill>
              </a:rPr>
              <a:t>Nima</a:t>
            </a:r>
            <a:r>
              <a:rPr lang="en-US" sz="4800" dirty="0">
                <a:solidFill>
                  <a:srgbClr val="FFFFFF"/>
                </a:solidFill>
              </a:rPr>
              <a:t>: who knows with that guy.</a:t>
            </a:r>
          </a:p>
        </p:txBody>
      </p:sp>
    </p:spTree>
    <p:extLst>
      <p:ext uri="{BB962C8B-B14F-4D97-AF65-F5344CB8AC3E}">
        <p14:creationId xmlns:p14="http://schemas.microsoft.com/office/powerpoint/2010/main" val="280149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94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D51CE-B042-4131-9FEE-4D6164D80AB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640" y="223480"/>
            <a:ext cx="9068760" cy="923330"/>
          </a:xfrm>
        </p:spPr>
        <p:txBody>
          <a:bodyPr>
            <a:spAutoFit/>
          </a:bodyPr>
          <a:lstStyle/>
          <a:p>
            <a:pPr lvl="0"/>
            <a:r>
              <a:rPr lang="en-US" sz="6000" dirty="0">
                <a:solidFill>
                  <a:srgbClr val="FFFFFF"/>
                </a:solidFill>
              </a:rPr>
              <a:t>PM Stuff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280D2-2F42-44E6-AD8C-B656584F7A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640" y="1394245"/>
            <a:ext cx="9068760" cy="5280875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Decent quality videos?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New </a:t>
            </a:r>
            <a:r>
              <a:rPr lang="en-US" sz="5400" dirty="0" err="1">
                <a:solidFill>
                  <a:srgbClr val="FFFFFF"/>
                </a:solidFill>
              </a:rPr>
              <a:t>Bauder</a:t>
            </a:r>
            <a:r>
              <a:rPr lang="en-US" sz="5400" dirty="0">
                <a:solidFill>
                  <a:srgbClr val="FFFFFF"/>
                </a:solidFill>
              </a:rPr>
              <a:t> application?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SRT workgroup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CRMD workgroup(s)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en-US" sz="5400" dirty="0">
                <a:solidFill>
                  <a:srgbClr val="FFFFFF"/>
                </a:solidFill>
              </a:rPr>
              <a:t>Fri: board assembly</a:t>
            </a:r>
          </a:p>
        </p:txBody>
      </p:sp>
    </p:spTree>
    <p:extLst>
      <p:ext uri="{BB962C8B-B14F-4D97-AF65-F5344CB8AC3E}">
        <p14:creationId xmlns:p14="http://schemas.microsoft.com/office/powerpoint/2010/main" val="59338414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175</Words>
  <Application>Microsoft Office PowerPoint</Application>
  <PresentationFormat>Custom</PresentationFormat>
  <Paragraphs>60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StarSymbol</vt:lpstr>
      <vt:lpstr>Times New Roman</vt:lpstr>
      <vt:lpstr>Default</vt:lpstr>
      <vt:lpstr>JHU QuarkNet</vt:lpstr>
      <vt:lpstr>Topics</vt:lpstr>
      <vt:lpstr>Mon</vt:lpstr>
      <vt:lpstr>Tue</vt:lpstr>
      <vt:lpstr>Wed</vt:lpstr>
      <vt:lpstr>Thu</vt:lpstr>
      <vt:lpstr>Fri</vt:lpstr>
      <vt:lpstr>PowerPoint Presentation</vt:lpstr>
      <vt:lpstr>PM Stuff</vt:lpstr>
      <vt:lpstr>PowerPoint Presentation</vt:lpstr>
      <vt:lpstr>Musings</vt:lpstr>
      <vt:lpstr>PowerPoint Presentation</vt:lpstr>
      <vt:lpstr>More Fun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JHU QuarkNet</dc:title>
  <dc:creator>Jeremy Smith</dc:creator>
  <cp:lastModifiedBy>Jeremy Smith</cp:lastModifiedBy>
  <cp:revision>4</cp:revision>
  <dcterms:created xsi:type="dcterms:W3CDTF">2019-07-22T05:35:00Z</dcterms:created>
  <dcterms:modified xsi:type="dcterms:W3CDTF">2019-07-22T06:06:47Z</dcterms:modified>
</cp:coreProperties>
</file>