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4"/>
  </p:notesMasterIdLst>
  <p:sldIdLst>
    <p:sldId id="256" r:id="rId3"/>
  </p:sldIdLst>
  <p:sldSz cx="32918400" cy="438912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8BF0E4-2E7E-4B08-AE6F-31130D936C90}">
  <a:tblStyle styleId="{B78BF0E4-2E7E-4B08-AE6F-31130D936C9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 d="100"/>
          <a:sy n="10" d="100"/>
        </p:scale>
        <p:origin x="2424" y="264"/>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447" y="685800"/>
            <a:ext cx="2571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5bbe4ae6c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55bbe4ae6c_2_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22150" y="6353707"/>
            <a:ext cx="30674100" cy="17515500"/>
          </a:xfrm>
          <a:prstGeom prst="rect">
            <a:avLst/>
          </a:prstGeom>
        </p:spPr>
        <p:txBody>
          <a:bodyPr spcFirstLastPara="1" wrap="square" lIns="479475" tIns="479475" rIns="479475" bIns="479475" anchor="b" anchorCtr="0">
            <a:noAutofit/>
          </a:bodyPr>
          <a:lstStyle>
            <a:lvl1pPr lvl="0" algn="ctr">
              <a:spcBef>
                <a:spcPts val="0"/>
              </a:spcBef>
              <a:spcAft>
                <a:spcPts val="0"/>
              </a:spcAft>
              <a:buSzPts val="27300"/>
              <a:buNone/>
              <a:defRPr sz="27300"/>
            </a:lvl1pPr>
            <a:lvl2pPr lvl="1" algn="ctr">
              <a:spcBef>
                <a:spcPts val="0"/>
              </a:spcBef>
              <a:spcAft>
                <a:spcPts val="0"/>
              </a:spcAft>
              <a:buSzPts val="27300"/>
              <a:buNone/>
              <a:defRPr sz="27300"/>
            </a:lvl2pPr>
            <a:lvl3pPr lvl="2" algn="ctr">
              <a:spcBef>
                <a:spcPts val="0"/>
              </a:spcBef>
              <a:spcAft>
                <a:spcPts val="0"/>
              </a:spcAft>
              <a:buSzPts val="27300"/>
              <a:buNone/>
              <a:defRPr sz="27300"/>
            </a:lvl3pPr>
            <a:lvl4pPr lvl="3" algn="ctr">
              <a:spcBef>
                <a:spcPts val="0"/>
              </a:spcBef>
              <a:spcAft>
                <a:spcPts val="0"/>
              </a:spcAft>
              <a:buSzPts val="27300"/>
              <a:buNone/>
              <a:defRPr sz="27300"/>
            </a:lvl4pPr>
            <a:lvl5pPr lvl="4" algn="ctr">
              <a:spcBef>
                <a:spcPts val="0"/>
              </a:spcBef>
              <a:spcAft>
                <a:spcPts val="0"/>
              </a:spcAft>
              <a:buSzPts val="27300"/>
              <a:buNone/>
              <a:defRPr sz="27300"/>
            </a:lvl5pPr>
            <a:lvl6pPr lvl="5" algn="ctr">
              <a:spcBef>
                <a:spcPts val="0"/>
              </a:spcBef>
              <a:spcAft>
                <a:spcPts val="0"/>
              </a:spcAft>
              <a:buSzPts val="27300"/>
              <a:buNone/>
              <a:defRPr sz="27300"/>
            </a:lvl6pPr>
            <a:lvl7pPr lvl="6" algn="ctr">
              <a:spcBef>
                <a:spcPts val="0"/>
              </a:spcBef>
              <a:spcAft>
                <a:spcPts val="0"/>
              </a:spcAft>
              <a:buSzPts val="27300"/>
              <a:buNone/>
              <a:defRPr sz="27300"/>
            </a:lvl7pPr>
            <a:lvl8pPr lvl="7" algn="ctr">
              <a:spcBef>
                <a:spcPts val="0"/>
              </a:spcBef>
              <a:spcAft>
                <a:spcPts val="0"/>
              </a:spcAft>
              <a:buSzPts val="27300"/>
              <a:buNone/>
              <a:defRPr sz="27300"/>
            </a:lvl8pPr>
            <a:lvl9pPr lvl="8" algn="ctr">
              <a:spcBef>
                <a:spcPts val="0"/>
              </a:spcBef>
              <a:spcAft>
                <a:spcPts val="0"/>
              </a:spcAft>
              <a:buSzPts val="27300"/>
              <a:buNone/>
              <a:defRPr sz="27300"/>
            </a:lvl9pPr>
          </a:lstStyle>
          <a:p>
            <a:endParaRPr/>
          </a:p>
        </p:txBody>
      </p:sp>
      <p:sp>
        <p:nvSpPr>
          <p:cNvPr id="11" name="Google Shape;11;p2"/>
          <p:cNvSpPr txBox="1">
            <a:spLocks noGrp="1"/>
          </p:cNvSpPr>
          <p:nvPr>
            <p:ph type="subTitle" idx="1"/>
          </p:nvPr>
        </p:nvSpPr>
        <p:spPr>
          <a:xfrm>
            <a:off x="1122120" y="24184533"/>
            <a:ext cx="30674100" cy="6763500"/>
          </a:xfrm>
          <a:prstGeom prst="rect">
            <a:avLst/>
          </a:prstGeom>
        </p:spPr>
        <p:txBody>
          <a:bodyPr spcFirstLastPara="1" wrap="square" lIns="479475" tIns="479475" rIns="479475" bIns="479475" anchor="t" anchorCtr="0">
            <a:noAutofit/>
          </a:bodyPr>
          <a:lstStyle>
            <a:lvl1pPr lvl="0" algn="ctr">
              <a:lnSpc>
                <a:spcPct val="100000"/>
              </a:lnSpc>
              <a:spcBef>
                <a:spcPts val="0"/>
              </a:spcBef>
              <a:spcAft>
                <a:spcPts val="0"/>
              </a:spcAft>
              <a:buSzPts val="14700"/>
              <a:buNone/>
              <a:defRPr sz="14700"/>
            </a:lvl1pPr>
            <a:lvl2pPr lvl="1" algn="ctr">
              <a:lnSpc>
                <a:spcPct val="100000"/>
              </a:lnSpc>
              <a:spcBef>
                <a:spcPts val="0"/>
              </a:spcBef>
              <a:spcAft>
                <a:spcPts val="0"/>
              </a:spcAft>
              <a:buSzPts val="14700"/>
              <a:buNone/>
              <a:defRPr sz="14700"/>
            </a:lvl2pPr>
            <a:lvl3pPr lvl="2" algn="ctr">
              <a:lnSpc>
                <a:spcPct val="100000"/>
              </a:lnSpc>
              <a:spcBef>
                <a:spcPts val="0"/>
              </a:spcBef>
              <a:spcAft>
                <a:spcPts val="0"/>
              </a:spcAft>
              <a:buSzPts val="14700"/>
              <a:buNone/>
              <a:defRPr sz="14700"/>
            </a:lvl3pPr>
            <a:lvl4pPr lvl="3" algn="ctr">
              <a:lnSpc>
                <a:spcPct val="100000"/>
              </a:lnSpc>
              <a:spcBef>
                <a:spcPts val="0"/>
              </a:spcBef>
              <a:spcAft>
                <a:spcPts val="0"/>
              </a:spcAft>
              <a:buSzPts val="14700"/>
              <a:buNone/>
              <a:defRPr sz="14700"/>
            </a:lvl4pPr>
            <a:lvl5pPr lvl="4" algn="ctr">
              <a:lnSpc>
                <a:spcPct val="100000"/>
              </a:lnSpc>
              <a:spcBef>
                <a:spcPts val="0"/>
              </a:spcBef>
              <a:spcAft>
                <a:spcPts val="0"/>
              </a:spcAft>
              <a:buSzPts val="14700"/>
              <a:buNone/>
              <a:defRPr sz="14700"/>
            </a:lvl5pPr>
            <a:lvl6pPr lvl="5" algn="ctr">
              <a:lnSpc>
                <a:spcPct val="100000"/>
              </a:lnSpc>
              <a:spcBef>
                <a:spcPts val="0"/>
              </a:spcBef>
              <a:spcAft>
                <a:spcPts val="0"/>
              </a:spcAft>
              <a:buSzPts val="14700"/>
              <a:buNone/>
              <a:defRPr sz="14700"/>
            </a:lvl6pPr>
            <a:lvl7pPr lvl="6" algn="ctr">
              <a:lnSpc>
                <a:spcPct val="100000"/>
              </a:lnSpc>
              <a:spcBef>
                <a:spcPts val="0"/>
              </a:spcBef>
              <a:spcAft>
                <a:spcPts val="0"/>
              </a:spcAft>
              <a:buSzPts val="14700"/>
              <a:buNone/>
              <a:defRPr sz="14700"/>
            </a:lvl7pPr>
            <a:lvl8pPr lvl="7" algn="ctr">
              <a:lnSpc>
                <a:spcPct val="100000"/>
              </a:lnSpc>
              <a:spcBef>
                <a:spcPts val="0"/>
              </a:spcBef>
              <a:spcAft>
                <a:spcPts val="0"/>
              </a:spcAft>
              <a:buSzPts val="14700"/>
              <a:buNone/>
              <a:defRPr sz="14700"/>
            </a:lvl8pPr>
            <a:lvl9pPr lvl="8" algn="ctr">
              <a:lnSpc>
                <a:spcPct val="100000"/>
              </a:lnSpc>
              <a:spcBef>
                <a:spcPts val="0"/>
              </a:spcBef>
              <a:spcAft>
                <a:spcPts val="0"/>
              </a:spcAft>
              <a:buSzPts val="14700"/>
              <a:buNone/>
              <a:defRPr sz="14700"/>
            </a:lvl9pPr>
          </a:lstStyle>
          <a:p>
            <a:endParaRPr/>
          </a:p>
        </p:txBody>
      </p:sp>
      <p:sp>
        <p:nvSpPr>
          <p:cNvPr id="12" name="Google Shape;12;p2"/>
          <p:cNvSpPr txBox="1">
            <a:spLocks noGrp="1"/>
          </p:cNvSpPr>
          <p:nvPr>
            <p:ph type="sldNum" idx="12"/>
          </p:nvPr>
        </p:nvSpPr>
        <p:spPr>
          <a:xfrm>
            <a:off x="30500848" y="39792783"/>
            <a:ext cx="1975200" cy="33588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122120" y="9438933"/>
            <a:ext cx="30674100" cy="16755300"/>
          </a:xfrm>
          <a:prstGeom prst="rect">
            <a:avLst/>
          </a:prstGeom>
        </p:spPr>
        <p:txBody>
          <a:bodyPr spcFirstLastPara="1" wrap="square" lIns="479475" tIns="479475" rIns="479475" bIns="479475" anchor="b" anchorCtr="0">
            <a:noAutofit/>
          </a:bodyPr>
          <a:lstStyle>
            <a:lvl1pPr lvl="0" algn="ctr">
              <a:spcBef>
                <a:spcPts val="0"/>
              </a:spcBef>
              <a:spcAft>
                <a:spcPts val="0"/>
              </a:spcAft>
              <a:buSzPts val="62900"/>
              <a:buNone/>
              <a:defRPr sz="62900"/>
            </a:lvl1pPr>
            <a:lvl2pPr lvl="1" algn="ctr">
              <a:spcBef>
                <a:spcPts val="0"/>
              </a:spcBef>
              <a:spcAft>
                <a:spcPts val="0"/>
              </a:spcAft>
              <a:buSzPts val="62900"/>
              <a:buNone/>
              <a:defRPr sz="62900"/>
            </a:lvl2pPr>
            <a:lvl3pPr lvl="2" algn="ctr">
              <a:spcBef>
                <a:spcPts val="0"/>
              </a:spcBef>
              <a:spcAft>
                <a:spcPts val="0"/>
              </a:spcAft>
              <a:buSzPts val="62900"/>
              <a:buNone/>
              <a:defRPr sz="62900"/>
            </a:lvl3pPr>
            <a:lvl4pPr lvl="3" algn="ctr">
              <a:spcBef>
                <a:spcPts val="0"/>
              </a:spcBef>
              <a:spcAft>
                <a:spcPts val="0"/>
              </a:spcAft>
              <a:buSzPts val="62900"/>
              <a:buNone/>
              <a:defRPr sz="62900"/>
            </a:lvl4pPr>
            <a:lvl5pPr lvl="4" algn="ctr">
              <a:spcBef>
                <a:spcPts val="0"/>
              </a:spcBef>
              <a:spcAft>
                <a:spcPts val="0"/>
              </a:spcAft>
              <a:buSzPts val="62900"/>
              <a:buNone/>
              <a:defRPr sz="62900"/>
            </a:lvl5pPr>
            <a:lvl6pPr lvl="5" algn="ctr">
              <a:spcBef>
                <a:spcPts val="0"/>
              </a:spcBef>
              <a:spcAft>
                <a:spcPts val="0"/>
              </a:spcAft>
              <a:buSzPts val="62900"/>
              <a:buNone/>
              <a:defRPr sz="62900"/>
            </a:lvl6pPr>
            <a:lvl7pPr lvl="6" algn="ctr">
              <a:spcBef>
                <a:spcPts val="0"/>
              </a:spcBef>
              <a:spcAft>
                <a:spcPts val="0"/>
              </a:spcAft>
              <a:buSzPts val="62900"/>
              <a:buNone/>
              <a:defRPr sz="62900"/>
            </a:lvl7pPr>
            <a:lvl8pPr lvl="7" algn="ctr">
              <a:spcBef>
                <a:spcPts val="0"/>
              </a:spcBef>
              <a:spcAft>
                <a:spcPts val="0"/>
              </a:spcAft>
              <a:buSzPts val="62900"/>
              <a:buNone/>
              <a:defRPr sz="62900"/>
            </a:lvl8pPr>
            <a:lvl9pPr lvl="8" algn="ctr">
              <a:spcBef>
                <a:spcPts val="0"/>
              </a:spcBef>
              <a:spcAft>
                <a:spcPts val="0"/>
              </a:spcAft>
              <a:buSzPts val="62900"/>
              <a:buNone/>
              <a:defRPr sz="62900"/>
            </a:lvl9pPr>
          </a:lstStyle>
          <a:p>
            <a:r>
              <a:t>xx%</a:t>
            </a:r>
          </a:p>
        </p:txBody>
      </p:sp>
      <p:sp>
        <p:nvSpPr>
          <p:cNvPr id="46" name="Google Shape;46;p11"/>
          <p:cNvSpPr txBox="1">
            <a:spLocks noGrp="1"/>
          </p:cNvSpPr>
          <p:nvPr>
            <p:ph type="body" idx="1"/>
          </p:nvPr>
        </p:nvSpPr>
        <p:spPr>
          <a:xfrm>
            <a:off x="1122120" y="26898987"/>
            <a:ext cx="30674100" cy="11100300"/>
          </a:xfrm>
          <a:prstGeom prst="rect">
            <a:avLst/>
          </a:prstGeom>
        </p:spPr>
        <p:txBody>
          <a:bodyPr spcFirstLastPara="1" wrap="square" lIns="479475" tIns="479475" rIns="479475" bIns="479475" anchor="t" anchorCtr="0">
            <a:noAutofit/>
          </a:bodyPr>
          <a:lstStyle>
            <a:lvl1pPr marL="457200" lvl="0" indent="-825500" algn="ctr">
              <a:spcBef>
                <a:spcPts val="0"/>
              </a:spcBef>
              <a:spcAft>
                <a:spcPts val="0"/>
              </a:spcAft>
              <a:buSzPts val="9400"/>
              <a:buChar char="●"/>
              <a:defRPr/>
            </a:lvl1pPr>
            <a:lvl2pPr marL="914400" lvl="1" indent="-692150" algn="ctr">
              <a:spcBef>
                <a:spcPts val="8400"/>
              </a:spcBef>
              <a:spcAft>
                <a:spcPts val="0"/>
              </a:spcAft>
              <a:buSzPts val="7300"/>
              <a:buChar char="○"/>
              <a:defRPr/>
            </a:lvl2pPr>
            <a:lvl3pPr marL="1371600" lvl="2" indent="-692150" algn="ctr">
              <a:spcBef>
                <a:spcPts val="8400"/>
              </a:spcBef>
              <a:spcAft>
                <a:spcPts val="0"/>
              </a:spcAft>
              <a:buSzPts val="7300"/>
              <a:buChar char="■"/>
              <a:defRPr/>
            </a:lvl3pPr>
            <a:lvl4pPr marL="1828800" lvl="3" indent="-692150" algn="ctr">
              <a:spcBef>
                <a:spcPts val="8400"/>
              </a:spcBef>
              <a:spcAft>
                <a:spcPts val="0"/>
              </a:spcAft>
              <a:buSzPts val="7300"/>
              <a:buChar char="●"/>
              <a:defRPr/>
            </a:lvl4pPr>
            <a:lvl5pPr marL="2286000" lvl="4" indent="-692150" algn="ctr">
              <a:spcBef>
                <a:spcPts val="8400"/>
              </a:spcBef>
              <a:spcAft>
                <a:spcPts val="0"/>
              </a:spcAft>
              <a:buSzPts val="7300"/>
              <a:buChar char="○"/>
              <a:defRPr/>
            </a:lvl5pPr>
            <a:lvl6pPr marL="2743200" lvl="5" indent="-692150" algn="ctr">
              <a:spcBef>
                <a:spcPts val="8400"/>
              </a:spcBef>
              <a:spcAft>
                <a:spcPts val="0"/>
              </a:spcAft>
              <a:buSzPts val="7300"/>
              <a:buChar char="■"/>
              <a:defRPr/>
            </a:lvl6pPr>
            <a:lvl7pPr marL="3200400" lvl="6" indent="-692150" algn="ctr">
              <a:spcBef>
                <a:spcPts val="8400"/>
              </a:spcBef>
              <a:spcAft>
                <a:spcPts val="0"/>
              </a:spcAft>
              <a:buSzPts val="7300"/>
              <a:buChar char="●"/>
              <a:defRPr/>
            </a:lvl7pPr>
            <a:lvl8pPr marL="3657600" lvl="7" indent="-692150" algn="ctr">
              <a:spcBef>
                <a:spcPts val="8400"/>
              </a:spcBef>
              <a:spcAft>
                <a:spcPts val="0"/>
              </a:spcAft>
              <a:buSzPts val="7300"/>
              <a:buChar char="○"/>
              <a:defRPr/>
            </a:lvl8pPr>
            <a:lvl9pPr marL="4114800" lvl="8" indent="-692150" algn="ctr">
              <a:spcBef>
                <a:spcPts val="8400"/>
              </a:spcBef>
              <a:spcAft>
                <a:spcPts val="8400"/>
              </a:spcAft>
              <a:buSzPts val="7300"/>
              <a:buChar char="■"/>
              <a:defRPr/>
            </a:lvl9pPr>
          </a:lstStyle>
          <a:p>
            <a:endParaRPr/>
          </a:p>
        </p:txBody>
      </p:sp>
      <p:sp>
        <p:nvSpPr>
          <p:cNvPr id="47" name="Google Shape;47;p11"/>
          <p:cNvSpPr txBox="1">
            <a:spLocks noGrp="1"/>
          </p:cNvSpPr>
          <p:nvPr>
            <p:ph type="sldNum" idx="12"/>
          </p:nvPr>
        </p:nvSpPr>
        <p:spPr>
          <a:xfrm>
            <a:off x="30500848" y="39792783"/>
            <a:ext cx="1975200" cy="33588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0500848" y="39792783"/>
            <a:ext cx="1975200" cy="33588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2469356" y="13635567"/>
            <a:ext cx="27979500" cy="9406500"/>
          </a:xfrm>
          <a:prstGeom prst="rect">
            <a:avLst/>
          </a:prstGeom>
          <a:noFill/>
          <a:ln>
            <a:noFill/>
          </a:ln>
        </p:spPr>
        <p:txBody>
          <a:bodyPr spcFirstLastPara="1" wrap="square" lIns="470250" tIns="235125" rIns="470250" bIns="2351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2" name="Google Shape;62;p14"/>
          <p:cNvSpPr txBox="1">
            <a:spLocks noGrp="1"/>
          </p:cNvSpPr>
          <p:nvPr>
            <p:ph type="subTitle" idx="1"/>
          </p:nvPr>
        </p:nvSpPr>
        <p:spPr>
          <a:xfrm>
            <a:off x="4937522" y="24870833"/>
            <a:ext cx="23043300" cy="11218500"/>
          </a:xfrm>
          <a:prstGeom prst="rect">
            <a:avLst/>
          </a:prstGeom>
          <a:noFill/>
          <a:ln>
            <a:noFill/>
          </a:ln>
        </p:spPr>
        <p:txBody>
          <a:bodyPr spcFirstLastPara="1" wrap="square" lIns="470250" tIns="235125" rIns="470250" bIns="235125" anchor="t" anchorCtr="0">
            <a:noAutofit/>
          </a:bodyPr>
          <a:lstStyle>
            <a:lvl1pPr lvl="0" algn="ctr" rtl="0">
              <a:spcBef>
                <a:spcPts val="3300"/>
              </a:spcBef>
              <a:spcAft>
                <a:spcPts val="0"/>
              </a:spcAft>
              <a:buClr>
                <a:schemeClr val="dk1"/>
              </a:buClr>
              <a:buSzPts val="16500"/>
              <a:buFont typeface="Arial"/>
              <a:buNone/>
              <a:defRPr/>
            </a:lvl1pPr>
            <a:lvl2pPr lvl="1" algn="ctr" rtl="0">
              <a:spcBef>
                <a:spcPts val="2880"/>
              </a:spcBef>
              <a:spcAft>
                <a:spcPts val="0"/>
              </a:spcAft>
              <a:buClr>
                <a:schemeClr val="dk1"/>
              </a:buClr>
              <a:buSzPts val="14400"/>
              <a:buFont typeface="Arial"/>
              <a:buNone/>
              <a:defRPr/>
            </a:lvl2pPr>
            <a:lvl3pPr lvl="2" algn="ctr" rtl="0">
              <a:spcBef>
                <a:spcPts val="2460"/>
              </a:spcBef>
              <a:spcAft>
                <a:spcPts val="0"/>
              </a:spcAft>
              <a:buClr>
                <a:schemeClr val="dk1"/>
              </a:buClr>
              <a:buSzPts val="12300"/>
              <a:buFont typeface="Arial"/>
              <a:buNone/>
              <a:defRPr/>
            </a:lvl3pPr>
            <a:lvl4pPr lvl="3" algn="ctr" rtl="0">
              <a:spcBef>
                <a:spcPts val="2080"/>
              </a:spcBef>
              <a:spcAft>
                <a:spcPts val="0"/>
              </a:spcAft>
              <a:buClr>
                <a:schemeClr val="dk1"/>
              </a:buClr>
              <a:buSzPts val="10400"/>
              <a:buFont typeface="Arial"/>
              <a:buNone/>
              <a:defRPr/>
            </a:lvl4pPr>
            <a:lvl5pPr lvl="4" algn="ctr" rtl="0">
              <a:spcBef>
                <a:spcPts val="2080"/>
              </a:spcBef>
              <a:spcAft>
                <a:spcPts val="0"/>
              </a:spcAft>
              <a:buClr>
                <a:schemeClr val="dk1"/>
              </a:buClr>
              <a:buSzPts val="10400"/>
              <a:buFont typeface="Arial"/>
              <a:buNone/>
              <a:defRPr/>
            </a:lvl5pPr>
            <a:lvl6pPr lvl="5" algn="ctr" rtl="0">
              <a:spcBef>
                <a:spcPts val="2080"/>
              </a:spcBef>
              <a:spcAft>
                <a:spcPts val="0"/>
              </a:spcAft>
              <a:buClr>
                <a:schemeClr val="dk1"/>
              </a:buClr>
              <a:buSzPts val="10400"/>
              <a:buFont typeface="Arial"/>
              <a:buNone/>
              <a:defRPr/>
            </a:lvl6pPr>
            <a:lvl7pPr lvl="6" algn="ctr" rtl="0">
              <a:spcBef>
                <a:spcPts val="2080"/>
              </a:spcBef>
              <a:spcAft>
                <a:spcPts val="0"/>
              </a:spcAft>
              <a:buClr>
                <a:schemeClr val="dk1"/>
              </a:buClr>
              <a:buSzPts val="10400"/>
              <a:buFont typeface="Arial"/>
              <a:buNone/>
              <a:defRPr/>
            </a:lvl7pPr>
            <a:lvl8pPr lvl="7" algn="ctr" rtl="0">
              <a:spcBef>
                <a:spcPts val="2080"/>
              </a:spcBef>
              <a:spcAft>
                <a:spcPts val="0"/>
              </a:spcAft>
              <a:buClr>
                <a:schemeClr val="dk1"/>
              </a:buClr>
              <a:buSzPts val="10400"/>
              <a:buFont typeface="Arial"/>
              <a:buNone/>
              <a:defRPr/>
            </a:lvl8pPr>
            <a:lvl9pPr lvl="8" algn="ctr" rtl="0">
              <a:spcBef>
                <a:spcPts val="2080"/>
              </a:spcBef>
              <a:spcAft>
                <a:spcPts val="0"/>
              </a:spcAft>
              <a:buClr>
                <a:schemeClr val="dk1"/>
              </a:buClr>
              <a:buSzPts val="10400"/>
              <a:buFont typeface="Arial"/>
              <a:buNone/>
              <a:defRPr/>
            </a:lvl9pPr>
          </a:lstStyle>
          <a:p>
            <a:endParaRPr/>
          </a:p>
        </p:txBody>
      </p:sp>
      <p:sp>
        <p:nvSpPr>
          <p:cNvPr id="63" name="Google Shape;63;p14"/>
          <p:cNvSpPr txBox="1">
            <a:spLocks noGrp="1"/>
          </p:cNvSpPr>
          <p:nvPr>
            <p:ph type="dt" idx="10"/>
          </p:nvPr>
        </p:nvSpPr>
        <p:spPr>
          <a:xfrm>
            <a:off x="1646635" y="39971133"/>
            <a:ext cx="7680900" cy="3048000"/>
          </a:xfrm>
          <a:prstGeom prst="rect">
            <a:avLst/>
          </a:prstGeom>
          <a:noFill/>
          <a:ln>
            <a:noFill/>
          </a:ln>
        </p:spPr>
        <p:txBody>
          <a:bodyPr spcFirstLastPara="1" wrap="square" lIns="470250" tIns="235125" rIns="470250" bIns="2351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4"/>
          <p:cNvSpPr txBox="1">
            <a:spLocks noGrp="1"/>
          </p:cNvSpPr>
          <p:nvPr>
            <p:ph type="ftr" idx="11"/>
          </p:nvPr>
        </p:nvSpPr>
        <p:spPr>
          <a:xfrm>
            <a:off x="11247834" y="39971133"/>
            <a:ext cx="10424100" cy="3048000"/>
          </a:xfrm>
          <a:prstGeom prst="rect">
            <a:avLst/>
          </a:prstGeom>
          <a:noFill/>
          <a:ln>
            <a:noFill/>
          </a:ln>
        </p:spPr>
        <p:txBody>
          <a:bodyPr spcFirstLastPara="1" wrap="square" lIns="470250" tIns="235125" rIns="470250" bIns="235125"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4"/>
          <p:cNvSpPr txBox="1">
            <a:spLocks noGrp="1"/>
          </p:cNvSpPr>
          <p:nvPr>
            <p:ph type="sldNum" idx="12"/>
          </p:nvPr>
        </p:nvSpPr>
        <p:spPr>
          <a:xfrm>
            <a:off x="23592234" y="39971133"/>
            <a:ext cx="7680900" cy="3048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646635" y="1758951"/>
            <a:ext cx="29626500" cy="7315200"/>
          </a:xfrm>
          <a:prstGeom prst="rect">
            <a:avLst/>
          </a:prstGeom>
          <a:noFill/>
          <a:ln>
            <a:noFill/>
          </a:ln>
        </p:spPr>
        <p:txBody>
          <a:bodyPr spcFirstLastPara="1" wrap="square" lIns="470250" tIns="235125" rIns="470250" bIns="2351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8" name="Google Shape;68;p15"/>
          <p:cNvSpPr txBox="1">
            <a:spLocks noGrp="1"/>
          </p:cNvSpPr>
          <p:nvPr>
            <p:ph type="body" idx="1"/>
          </p:nvPr>
        </p:nvSpPr>
        <p:spPr>
          <a:xfrm>
            <a:off x="1646635" y="10242551"/>
            <a:ext cx="29626500" cy="28966500"/>
          </a:xfrm>
          <a:prstGeom prst="rect">
            <a:avLst/>
          </a:prstGeom>
          <a:noFill/>
          <a:ln>
            <a:noFill/>
          </a:ln>
        </p:spPr>
        <p:txBody>
          <a:bodyPr spcFirstLastPara="1" wrap="square" lIns="470250" tIns="235125" rIns="470250" bIns="235125"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9" name="Google Shape;69;p15"/>
          <p:cNvSpPr txBox="1">
            <a:spLocks noGrp="1"/>
          </p:cNvSpPr>
          <p:nvPr>
            <p:ph type="dt" idx="10"/>
          </p:nvPr>
        </p:nvSpPr>
        <p:spPr>
          <a:xfrm>
            <a:off x="1646635" y="39971133"/>
            <a:ext cx="7680900" cy="3048000"/>
          </a:xfrm>
          <a:prstGeom prst="rect">
            <a:avLst/>
          </a:prstGeom>
          <a:noFill/>
          <a:ln>
            <a:noFill/>
          </a:ln>
        </p:spPr>
        <p:txBody>
          <a:bodyPr spcFirstLastPara="1" wrap="square" lIns="470250" tIns="235125" rIns="470250" bIns="2351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11247834" y="39971133"/>
            <a:ext cx="10424100" cy="3048000"/>
          </a:xfrm>
          <a:prstGeom prst="rect">
            <a:avLst/>
          </a:prstGeom>
          <a:noFill/>
          <a:ln>
            <a:noFill/>
          </a:ln>
        </p:spPr>
        <p:txBody>
          <a:bodyPr spcFirstLastPara="1" wrap="square" lIns="470250" tIns="235125" rIns="470250" bIns="235125"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23592234" y="39971133"/>
            <a:ext cx="7680900" cy="3048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2600325" y="28204583"/>
            <a:ext cx="27980700" cy="8716500"/>
          </a:xfrm>
          <a:prstGeom prst="rect">
            <a:avLst/>
          </a:prstGeom>
          <a:noFill/>
          <a:ln>
            <a:noFill/>
          </a:ln>
        </p:spPr>
        <p:txBody>
          <a:bodyPr spcFirstLastPara="1" wrap="square" lIns="470250" tIns="235125" rIns="470250" bIns="235125" anchor="t" anchorCtr="0">
            <a:noAutofit/>
          </a:bodyPr>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4" name="Google Shape;74;p16"/>
          <p:cNvSpPr txBox="1">
            <a:spLocks noGrp="1"/>
          </p:cNvSpPr>
          <p:nvPr>
            <p:ph type="body" idx="1"/>
          </p:nvPr>
        </p:nvSpPr>
        <p:spPr>
          <a:xfrm>
            <a:off x="2600325" y="18603383"/>
            <a:ext cx="27980700" cy="9601200"/>
          </a:xfrm>
          <a:prstGeom prst="rect">
            <a:avLst/>
          </a:prstGeom>
          <a:noFill/>
          <a:ln>
            <a:noFill/>
          </a:ln>
        </p:spPr>
        <p:txBody>
          <a:bodyPr spcFirstLastPara="1" wrap="square" lIns="470250" tIns="235125" rIns="470250" bIns="235125" anchor="b" anchorCtr="0">
            <a:noAutofit/>
          </a:bodyPr>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
        <p:nvSpPr>
          <p:cNvPr id="75" name="Google Shape;75;p16"/>
          <p:cNvSpPr txBox="1">
            <a:spLocks noGrp="1"/>
          </p:cNvSpPr>
          <p:nvPr>
            <p:ph type="dt" idx="10"/>
          </p:nvPr>
        </p:nvSpPr>
        <p:spPr>
          <a:xfrm>
            <a:off x="1646635" y="39971133"/>
            <a:ext cx="7680900" cy="3048000"/>
          </a:xfrm>
          <a:prstGeom prst="rect">
            <a:avLst/>
          </a:prstGeom>
          <a:noFill/>
          <a:ln>
            <a:noFill/>
          </a:ln>
        </p:spPr>
        <p:txBody>
          <a:bodyPr spcFirstLastPara="1" wrap="square" lIns="470250" tIns="235125" rIns="470250" bIns="2351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11247834" y="39971133"/>
            <a:ext cx="10424100" cy="3048000"/>
          </a:xfrm>
          <a:prstGeom prst="rect">
            <a:avLst/>
          </a:prstGeom>
          <a:noFill/>
          <a:ln>
            <a:noFill/>
          </a:ln>
        </p:spPr>
        <p:txBody>
          <a:bodyPr spcFirstLastPara="1" wrap="square" lIns="470250" tIns="235125" rIns="470250" bIns="235125"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23592234" y="39971133"/>
            <a:ext cx="7680900" cy="3048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1646635" y="1758951"/>
            <a:ext cx="29626500" cy="7315200"/>
          </a:xfrm>
          <a:prstGeom prst="rect">
            <a:avLst/>
          </a:prstGeom>
          <a:noFill/>
          <a:ln>
            <a:noFill/>
          </a:ln>
        </p:spPr>
        <p:txBody>
          <a:bodyPr spcFirstLastPara="1" wrap="square" lIns="470250" tIns="235125" rIns="470250" bIns="2351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0" name="Google Shape;80;p17"/>
          <p:cNvSpPr txBox="1">
            <a:spLocks noGrp="1"/>
          </p:cNvSpPr>
          <p:nvPr>
            <p:ph type="body" idx="1"/>
          </p:nvPr>
        </p:nvSpPr>
        <p:spPr>
          <a:xfrm>
            <a:off x="1646635" y="10242551"/>
            <a:ext cx="14755500" cy="28966500"/>
          </a:xfrm>
          <a:prstGeom prst="rect">
            <a:avLst/>
          </a:prstGeom>
          <a:noFill/>
          <a:ln>
            <a:noFill/>
          </a:ln>
        </p:spPr>
        <p:txBody>
          <a:bodyPr spcFirstLastPara="1" wrap="square" lIns="470250" tIns="235125" rIns="470250" bIns="235125" anchor="t" anchorCtr="0">
            <a:noAutofit/>
          </a:bodyPr>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81" name="Google Shape;81;p17"/>
          <p:cNvSpPr txBox="1">
            <a:spLocks noGrp="1"/>
          </p:cNvSpPr>
          <p:nvPr>
            <p:ph type="body" idx="2"/>
          </p:nvPr>
        </p:nvSpPr>
        <p:spPr>
          <a:xfrm>
            <a:off x="16516350" y="10242551"/>
            <a:ext cx="14756700" cy="28966500"/>
          </a:xfrm>
          <a:prstGeom prst="rect">
            <a:avLst/>
          </a:prstGeom>
          <a:noFill/>
          <a:ln>
            <a:noFill/>
          </a:ln>
        </p:spPr>
        <p:txBody>
          <a:bodyPr spcFirstLastPara="1" wrap="square" lIns="470250" tIns="235125" rIns="470250" bIns="235125" anchor="t" anchorCtr="0">
            <a:noAutofit/>
          </a:bodyPr>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82" name="Google Shape;82;p17"/>
          <p:cNvSpPr txBox="1">
            <a:spLocks noGrp="1"/>
          </p:cNvSpPr>
          <p:nvPr>
            <p:ph type="dt" idx="10"/>
          </p:nvPr>
        </p:nvSpPr>
        <p:spPr>
          <a:xfrm>
            <a:off x="1646635" y="39971133"/>
            <a:ext cx="7680900" cy="3048000"/>
          </a:xfrm>
          <a:prstGeom prst="rect">
            <a:avLst/>
          </a:prstGeom>
          <a:noFill/>
          <a:ln>
            <a:noFill/>
          </a:ln>
        </p:spPr>
        <p:txBody>
          <a:bodyPr spcFirstLastPara="1" wrap="square" lIns="470250" tIns="235125" rIns="470250" bIns="2351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7"/>
          <p:cNvSpPr txBox="1">
            <a:spLocks noGrp="1"/>
          </p:cNvSpPr>
          <p:nvPr>
            <p:ph type="ftr" idx="11"/>
          </p:nvPr>
        </p:nvSpPr>
        <p:spPr>
          <a:xfrm>
            <a:off x="11247834" y="39971133"/>
            <a:ext cx="10424100" cy="3048000"/>
          </a:xfrm>
          <a:prstGeom prst="rect">
            <a:avLst/>
          </a:prstGeom>
          <a:noFill/>
          <a:ln>
            <a:noFill/>
          </a:ln>
        </p:spPr>
        <p:txBody>
          <a:bodyPr spcFirstLastPara="1" wrap="square" lIns="470250" tIns="235125" rIns="470250" bIns="235125"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17"/>
          <p:cNvSpPr txBox="1">
            <a:spLocks noGrp="1"/>
          </p:cNvSpPr>
          <p:nvPr>
            <p:ph type="sldNum" idx="12"/>
          </p:nvPr>
        </p:nvSpPr>
        <p:spPr>
          <a:xfrm>
            <a:off x="23592234" y="39971133"/>
            <a:ext cx="7680900" cy="3048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1645444" y="1756833"/>
            <a:ext cx="29627400" cy="7315200"/>
          </a:xfrm>
          <a:prstGeom prst="rect">
            <a:avLst/>
          </a:prstGeom>
          <a:noFill/>
          <a:ln>
            <a:noFill/>
          </a:ln>
        </p:spPr>
        <p:txBody>
          <a:bodyPr spcFirstLastPara="1" wrap="square" lIns="470250" tIns="235125" rIns="470250" bIns="2351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7" name="Google Shape;87;p18"/>
          <p:cNvSpPr txBox="1">
            <a:spLocks noGrp="1"/>
          </p:cNvSpPr>
          <p:nvPr>
            <p:ph type="body" idx="1"/>
          </p:nvPr>
        </p:nvSpPr>
        <p:spPr>
          <a:xfrm>
            <a:off x="1645444" y="9825567"/>
            <a:ext cx="14544600" cy="4093500"/>
          </a:xfrm>
          <a:prstGeom prst="rect">
            <a:avLst/>
          </a:prstGeom>
          <a:noFill/>
          <a:ln>
            <a:noFill/>
          </a:ln>
        </p:spPr>
        <p:txBody>
          <a:bodyPr spcFirstLastPara="1" wrap="square" lIns="470250" tIns="235125" rIns="470250" bIns="235125" anchor="b" anchorCtr="0">
            <a:noAutofit/>
          </a:bodyPr>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88" name="Google Shape;88;p18"/>
          <p:cNvSpPr txBox="1">
            <a:spLocks noGrp="1"/>
          </p:cNvSpPr>
          <p:nvPr>
            <p:ph type="body" idx="2"/>
          </p:nvPr>
        </p:nvSpPr>
        <p:spPr>
          <a:xfrm>
            <a:off x="1645444" y="13919200"/>
            <a:ext cx="14544600" cy="25287900"/>
          </a:xfrm>
          <a:prstGeom prst="rect">
            <a:avLst/>
          </a:prstGeom>
          <a:noFill/>
          <a:ln>
            <a:noFill/>
          </a:ln>
        </p:spPr>
        <p:txBody>
          <a:bodyPr spcFirstLastPara="1" wrap="square" lIns="470250" tIns="235125" rIns="470250" bIns="235125"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89" name="Google Shape;89;p18"/>
          <p:cNvSpPr txBox="1">
            <a:spLocks noGrp="1"/>
          </p:cNvSpPr>
          <p:nvPr>
            <p:ph type="body" idx="3"/>
          </p:nvPr>
        </p:nvSpPr>
        <p:spPr>
          <a:xfrm>
            <a:off x="16722328" y="9825567"/>
            <a:ext cx="14550600" cy="4093500"/>
          </a:xfrm>
          <a:prstGeom prst="rect">
            <a:avLst/>
          </a:prstGeom>
          <a:noFill/>
          <a:ln>
            <a:noFill/>
          </a:ln>
        </p:spPr>
        <p:txBody>
          <a:bodyPr spcFirstLastPara="1" wrap="square" lIns="470250" tIns="235125" rIns="470250" bIns="235125" anchor="b" anchorCtr="0">
            <a:noAutofit/>
          </a:bodyPr>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90" name="Google Shape;90;p18"/>
          <p:cNvSpPr txBox="1">
            <a:spLocks noGrp="1"/>
          </p:cNvSpPr>
          <p:nvPr>
            <p:ph type="body" idx="4"/>
          </p:nvPr>
        </p:nvSpPr>
        <p:spPr>
          <a:xfrm>
            <a:off x="16722328" y="13919200"/>
            <a:ext cx="14550600" cy="25287900"/>
          </a:xfrm>
          <a:prstGeom prst="rect">
            <a:avLst/>
          </a:prstGeom>
          <a:noFill/>
          <a:ln>
            <a:noFill/>
          </a:ln>
        </p:spPr>
        <p:txBody>
          <a:bodyPr spcFirstLastPara="1" wrap="square" lIns="470250" tIns="235125" rIns="470250" bIns="235125"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91" name="Google Shape;91;p18"/>
          <p:cNvSpPr txBox="1">
            <a:spLocks noGrp="1"/>
          </p:cNvSpPr>
          <p:nvPr>
            <p:ph type="dt" idx="10"/>
          </p:nvPr>
        </p:nvSpPr>
        <p:spPr>
          <a:xfrm>
            <a:off x="1646635" y="39971133"/>
            <a:ext cx="7680900" cy="3048000"/>
          </a:xfrm>
          <a:prstGeom prst="rect">
            <a:avLst/>
          </a:prstGeom>
          <a:noFill/>
          <a:ln>
            <a:noFill/>
          </a:ln>
        </p:spPr>
        <p:txBody>
          <a:bodyPr spcFirstLastPara="1" wrap="square" lIns="470250" tIns="235125" rIns="470250" bIns="2351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8"/>
          <p:cNvSpPr txBox="1">
            <a:spLocks noGrp="1"/>
          </p:cNvSpPr>
          <p:nvPr>
            <p:ph type="ftr" idx="11"/>
          </p:nvPr>
        </p:nvSpPr>
        <p:spPr>
          <a:xfrm>
            <a:off x="11247834" y="39971133"/>
            <a:ext cx="10424100" cy="3048000"/>
          </a:xfrm>
          <a:prstGeom prst="rect">
            <a:avLst/>
          </a:prstGeom>
          <a:noFill/>
          <a:ln>
            <a:noFill/>
          </a:ln>
        </p:spPr>
        <p:txBody>
          <a:bodyPr spcFirstLastPara="1" wrap="square" lIns="470250" tIns="235125" rIns="470250" bIns="235125"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23592234" y="39971133"/>
            <a:ext cx="7680900" cy="3048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1646635" y="1758951"/>
            <a:ext cx="29626500" cy="7315200"/>
          </a:xfrm>
          <a:prstGeom prst="rect">
            <a:avLst/>
          </a:prstGeom>
          <a:noFill/>
          <a:ln>
            <a:noFill/>
          </a:ln>
        </p:spPr>
        <p:txBody>
          <a:bodyPr spcFirstLastPara="1" wrap="square" lIns="470250" tIns="235125" rIns="470250" bIns="2351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 name="Google Shape;96;p19"/>
          <p:cNvSpPr txBox="1">
            <a:spLocks noGrp="1"/>
          </p:cNvSpPr>
          <p:nvPr>
            <p:ph type="dt" idx="10"/>
          </p:nvPr>
        </p:nvSpPr>
        <p:spPr>
          <a:xfrm>
            <a:off x="1646635" y="39971133"/>
            <a:ext cx="7680900" cy="3048000"/>
          </a:xfrm>
          <a:prstGeom prst="rect">
            <a:avLst/>
          </a:prstGeom>
          <a:noFill/>
          <a:ln>
            <a:noFill/>
          </a:ln>
        </p:spPr>
        <p:txBody>
          <a:bodyPr spcFirstLastPara="1" wrap="square" lIns="470250" tIns="235125" rIns="470250" bIns="2351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19"/>
          <p:cNvSpPr txBox="1">
            <a:spLocks noGrp="1"/>
          </p:cNvSpPr>
          <p:nvPr>
            <p:ph type="ftr" idx="11"/>
          </p:nvPr>
        </p:nvSpPr>
        <p:spPr>
          <a:xfrm>
            <a:off x="11247834" y="39971133"/>
            <a:ext cx="10424100" cy="3048000"/>
          </a:xfrm>
          <a:prstGeom prst="rect">
            <a:avLst/>
          </a:prstGeom>
          <a:noFill/>
          <a:ln>
            <a:noFill/>
          </a:ln>
        </p:spPr>
        <p:txBody>
          <a:bodyPr spcFirstLastPara="1" wrap="square" lIns="470250" tIns="235125" rIns="470250" bIns="235125"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19"/>
          <p:cNvSpPr txBox="1">
            <a:spLocks noGrp="1"/>
          </p:cNvSpPr>
          <p:nvPr>
            <p:ph type="sldNum" idx="12"/>
          </p:nvPr>
        </p:nvSpPr>
        <p:spPr>
          <a:xfrm>
            <a:off x="23592234" y="39971133"/>
            <a:ext cx="7680900" cy="3048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20"/>
          <p:cNvSpPr txBox="1">
            <a:spLocks noGrp="1"/>
          </p:cNvSpPr>
          <p:nvPr>
            <p:ph type="dt" idx="10"/>
          </p:nvPr>
        </p:nvSpPr>
        <p:spPr>
          <a:xfrm>
            <a:off x="1646635" y="39971133"/>
            <a:ext cx="7680900" cy="3048000"/>
          </a:xfrm>
          <a:prstGeom prst="rect">
            <a:avLst/>
          </a:prstGeom>
          <a:noFill/>
          <a:ln>
            <a:noFill/>
          </a:ln>
        </p:spPr>
        <p:txBody>
          <a:bodyPr spcFirstLastPara="1" wrap="square" lIns="470250" tIns="235125" rIns="470250" bIns="2351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20"/>
          <p:cNvSpPr txBox="1">
            <a:spLocks noGrp="1"/>
          </p:cNvSpPr>
          <p:nvPr>
            <p:ph type="ftr" idx="11"/>
          </p:nvPr>
        </p:nvSpPr>
        <p:spPr>
          <a:xfrm>
            <a:off x="11247834" y="39971133"/>
            <a:ext cx="10424100" cy="3048000"/>
          </a:xfrm>
          <a:prstGeom prst="rect">
            <a:avLst/>
          </a:prstGeom>
          <a:noFill/>
          <a:ln>
            <a:noFill/>
          </a:ln>
        </p:spPr>
        <p:txBody>
          <a:bodyPr spcFirstLastPara="1" wrap="square" lIns="470250" tIns="235125" rIns="470250" bIns="235125"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20"/>
          <p:cNvSpPr txBox="1">
            <a:spLocks noGrp="1"/>
          </p:cNvSpPr>
          <p:nvPr>
            <p:ph type="sldNum" idx="12"/>
          </p:nvPr>
        </p:nvSpPr>
        <p:spPr>
          <a:xfrm>
            <a:off x="23592234" y="39971133"/>
            <a:ext cx="7680900" cy="3048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1645444" y="1748367"/>
            <a:ext cx="10830000" cy="7436100"/>
          </a:xfrm>
          <a:prstGeom prst="rect">
            <a:avLst/>
          </a:prstGeom>
          <a:noFill/>
          <a:ln>
            <a:noFill/>
          </a:ln>
        </p:spPr>
        <p:txBody>
          <a:bodyPr spcFirstLastPara="1" wrap="square" lIns="470250" tIns="235125" rIns="470250" bIns="235125"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5" name="Google Shape;105;p21"/>
          <p:cNvSpPr txBox="1">
            <a:spLocks noGrp="1"/>
          </p:cNvSpPr>
          <p:nvPr>
            <p:ph type="body" idx="1"/>
          </p:nvPr>
        </p:nvSpPr>
        <p:spPr>
          <a:xfrm>
            <a:off x="12870656" y="1748367"/>
            <a:ext cx="18402300" cy="37458900"/>
          </a:xfrm>
          <a:prstGeom prst="rect">
            <a:avLst/>
          </a:prstGeom>
          <a:noFill/>
          <a:ln>
            <a:noFill/>
          </a:ln>
        </p:spPr>
        <p:txBody>
          <a:bodyPr spcFirstLastPara="1" wrap="square" lIns="470250" tIns="235125" rIns="470250" bIns="235125" anchor="t" anchorCtr="0">
            <a:noAutofit/>
          </a:bodyPr>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Arial"/>
              <a:buChar char="»"/>
              <a:defRPr sz="2000"/>
            </a:lvl6pPr>
            <a:lvl7pPr marL="3200400" lvl="6" indent="-355600" algn="l" rtl="0">
              <a:spcBef>
                <a:spcPts val="400"/>
              </a:spcBef>
              <a:spcAft>
                <a:spcPts val="0"/>
              </a:spcAft>
              <a:buClr>
                <a:schemeClr val="dk1"/>
              </a:buClr>
              <a:buSzPts val="2000"/>
              <a:buFont typeface="Arial"/>
              <a:buChar char="»"/>
              <a:defRPr sz="2000"/>
            </a:lvl7pPr>
            <a:lvl8pPr marL="3657600" lvl="7" indent="-355600" algn="l" rtl="0">
              <a:spcBef>
                <a:spcPts val="400"/>
              </a:spcBef>
              <a:spcAft>
                <a:spcPts val="0"/>
              </a:spcAft>
              <a:buClr>
                <a:schemeClr val="dk1"/>
              </a:buClr>
              <a:buSzPts val="2000"/>
              <a:buFont typeface="Arial"/>
              <a:buChar char="»"/>
              <a:defRPr sz="2000"/>
            </a:lvl8pPr>
            <a:lvl9pPr marL="4114800" lvl="8" indent="-355600" algn="l" rtl="0">
              <a:spcBef>
                <a:spcPts val="400"/>
              </a:spcBef>
              <a:spcAft>
                <a:spcPts val="0"/>
              </a:spcAft>
              <a:buClr>
                <a:schemeClr val="dk1"/>
              </a:buClr>
              <a:buSzPts val="2000"/>
              <a:buFont typeface="Arial"/>
              <a:buChar char="»"/>
              <a:defRPr sz="2000"/>
            </a:lvl9pPr>
          </a:lstStyle>
          <a:p>
            <a:endParaRPr/>
          </a:p>
        </p:txBody>
      </p:sp>
      <p:sp>
        <p:nvSpPr>
          <p:cNvPr id="106" name="Google Shape;106;p21"/>
          <p:cNvSpPr txBox="1">
            <a:spLocks noGrp="1"/>
          </p:cNvSpPr>
          <p:nvPr>
            <p:ph type="body" idx="2"/>
          </p:nvPr>
        </p:nvSpPr>
        <p:spPr>
          <a:xfrm>
            <a:off x="1645444" y="9184218"/>
            <a:ext cx="10830000" cy="30022800"/>
          </a:xfrm>
          <a:prstGeom prst="rect">
            <a:avLst/>
          </a:prstGeom>
          <a:noFill/>
          <a:ln>
            <a:noFill/>
          </a:ln>
        </p:spPr>
        <p:txBody>
          <a:bodyPr spcFirstLastPara="1" wrap="square" lIns="470250" tIns="235125" rIns="470250" bIns="235125" anchor="t" anchorCtr="0">
            <a:noAutofit/>
          </a:bodyPr>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107" name="Google Shape;107;p21"/>
          <p:cNvSpPr txBox="1">
            <a:spLocks noGrp="1"/>
          </p:cNvSpPr>
          <p:nvPr>
            <p:ph type="dt" idx="10"/>
          </p:nvPr>
        </p:nvSpPr>
        <p:spPr>
          <a:xfrm>
            <a:off x="1646635" y="39971133"/>
            <a:ext cx="7680900" cy="3048000"/>
          </a:xfrm>
          <a:prstGeom prst="rect">
            <a:avLst/>
          </a:prstGeom>
          <a:noFill/>
          <a:ln>
            <a:noFill/>
          </a:ln>
        </p:spPr>
        <p:txBody>
          <a:bodyPr spcFirstLastPara="1" wrap="square" lIns="470250" tIns="235125" rIns="470250" bIns="2351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21"/>
          <p:cNvSpPr txBox="1">
            <a:spLocks noGrp="1"/>
          </p:cNvSpPr>
          <p:nvPr>
            <p:ph type="ftr" idx="11"/>
          </p:nvPr>
        </p:nvSpPr>
        <p:spPr>
          <a:xfrm>
            <a:off x="11247834" y="39971133"/>
            <a:ext cx="10424100" cy="3048000"/>
          </a:xfrm>
          <a:prstGeom prst="rect">
            <a:avLst/>
          </a:prstGeom>
          <a:noFill/>
          <a:ln>
            <a:noFill/>
          </a:ln>
        </p:spPr>
        <p:txBody>
          <a:bodyPr spcFirstLastPara="1" wrap="square" lIns="470250" tIns="235125" rIns="470250" bIns="235125"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21"/>
          <p:cNvSpPr txBox="1">
            <a:spLocks noGrp="1"/>
          </p:cNvSpPr>
          <p:nvPr>
            <p:ph type="sldNum" idx="12"/>
          </p:nvPr>
        </p:nvSpPr>
        <p:spPr>
          <a:xfrm>
            <a:off x="23592234" y="39971133"/>
            <a:ext cx="7680900" cy="3048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2120" y="18353920"/>
            <a:ext cx="30674100" cy="7183500"/>
          </a:xfrm>
          <a:prstGeom prst="rect">
            <a:avLst/>
          </a:prstGeom>
        </p:spPr>
        <p:txBody>
          <a:bodyPr spcFirstLastPara="1" wrap="square" lIns="479475" tIns="479475" rIns="479475" bIns="479475" anchor="ctr" anchorCtr="0">
            <a:noAutofit/>
          </a:bodyPr>
          <a:lstStyle>
            <a:lvl1pPr lvl="0" algn="ctr">
              <a:spcBef>
                <a:spcPts val="0"/>
              </a:spcBef>
              <a:spcAft>
                <a:spcPts val="0"/>
              </a:spcAft>
              <a:buSzPts val="18900"/>
              <a:buNone/>
              <a:defRPr sz="18900"/>
            </a:lvl1pPr>
            <a:lvl2pPr lvl="1" algn="ctr">
              <a:spcBef>
                <a:spcPts val="0"/>
              </a:spcBef>
              <a:spcAft>
                <a:spcPts val="0"/>
              </a:spcAft>
              <a:buSzPts val="18900"/>
              <a:buNone/>
              <a:defRPr sz="18900"/>
            </a:lvl2pPr>
            <a:lvl3pPr lvl="2" algn="ctr">
              <a:spcBef>
                <a:spcPts val="0"/>
              </a:spcBef>
              <a:spcAft>
                <a:spcPts val="0"/>
              </a:spcAft>
              <a:buSzPts val="18900"/>
              <a:buNone/>
              <a:defRPr sz="18900"/>
            </a:lvl3pPr>
            <a:lvl4pPr lvl="3" algn="ctr">
              <a:spcBef>
                <a:spcPts val="0"/>
              </a:spcBef>
              <a:spcAft>
                <a:spcPts val="0"/>
              </a:spcAft>
              <a:buSzPts val="18900"/>
              <a:buNone/>
              <a:defRPr sz="18900"/>
            </a:lvl4pPr>
            <a:lvl5pPr lvl="4" algn="ctr">
              <a:spcBef>
                <a:spcPts val="0"/>
              </a:spcBef>
              <a:spcAft>
                <a:spcPts val="0"/>
              </a:spcAft>
              <a:buSzPts val="18900"/>
              <a:buNone/>
              <a:defRPr sz="18900"/>
            </a:lvl5pPr>
            <a:lvl6pPr lvl="5" algn="ctr">
              <a:spcBef>
                <a:spcPts val="0"/>
              </a:spcBef>
              <a:spcAft>
                <a:spcPts val="0"/>
              </a:spcAft>
              <a:buSzPts val="18900"/>
              <a:buNone/>
              <a:defRPr sz="18900"/>
            </a:lvl6pPr>
            <a:lvl7pPr lvl="6" algn="ctr">
              <a:spcBef>
                <a:spcPts val="0"/>
              </a:spcBef>
              <a:spcAft>
                <a:spcPts val="0"/>
              </a:spcAft>
              <a:buSzPts val="18900"/>
              <a:buNone/>
              <a:defRPr sz="18900"/>
            </a:lvl7pPr>
            <a:lvl8pPr lvl="7" algn="ctr">
              <a:spcBef>
                <a:spcPts val="0"/>
              </a:spcBef>
              <a:spcAft>
                <a:spcPts val="0"/>
              </a:spcAft>
              <a:buSzPts val="18900"/>
              <a:buNone/>
              <a:defRPr sz="18900"/>
            </a:lvl8pPr>
            <a:lvl9pPr lvl="8" algn="ctr">
              <a:spcBef>
                <a:spcPts val="0"/>
              </a:spcBef>
              <a:spcAft>
                <a:spcPts val="0"/>
              </a:spcAft>
              <a:buSzPts val="18900"/>
              <a:buNone/>
              <a:defRPr sz="18900"/>
            </a:lvl9pPr>
          </a:lstStyle>
          <a:p>
            <a:endParaRPr/>
          </a:p>
        </p:txBody>
      </p:sp>
      <p:sp>
        <p:nvSpPr>
          <p:cNvPr id="15" name="Google Shape;15;p3"/>
          <p:cNvSpPr txBox="1">
            <a:spLocks noGrp="1"/>
          </p:cNvSpPr>
          <p:nvPr>
            <p:ph type="sldNum" idx="12"/>
          </p:nvPr>
        </p:nvSpPr>
        <p:spPr>
          <a:xfrm>
            <a:off x="30500848" y="39792783"/>
            <a:ext cx="1975200" cy="33588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6451997" y="30723417"/>
            <a:ext cx="19751100" cy="3627900"/>
          </a:xfrm>
          <a:prstGeom prst="rect">
            <a:avLst/>
          </a:prstGeom>
          <a:noFill/>
          <a:ln>
            <a:noFill/>
          </a:ln>
        </p:spPr>
        <p:txBody>
          <a:bodyPr spcFirstLastPara="1" wrap="square" lIns="470250" tIns="235125" rIns="470250" bIns="235125"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2" name="Google Shape;112;p22"/>
          <p:cNvSpPr>
            <a:spLocks noGrp="1"/>
          </p:cNvSpPr>
          <p:nvPr>
            <p:ph type="pic" idx="2"/>
          </p:nvPr>
        </p:nvSpPr>
        <p:spPr>
          <a:xfrm>
            <a:off x="6451997" y="3922184"/>
            <a:ext cx="19751100" cy="26333700"/>
          </a:xfrm>
          <a:prstGeom prst="rect">
            <a:avLst/>
          </a:prstGeom>
          <a:noFill/>
          <a:ln>
            <a:noFill/>
          </a:ln>
        </p:spPr>
        <p:txBody>
          <a:bodyPr spcFirstLastPara="1" wrap="square" lIns="470250" tIns="235125" rIns="470250" bIns="235125"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3" name="Google Shape;113;p22"/>
          <p:cNvSpPr txBox="1">
            <a:spLocks noGrp="1"/>
          </p:cNvSpPr>
          <p:nvPr>
            <p:ph type="body" idx="1"/>
          </p:nvPr>
        </p:nvSpPr>
        <p:spPr>
          <a:xfrm>
            <a:off x="6451997" y="34351383"/>
            <a:ext cx="19751100" cy="5150100"/>
          </a:xfrm>
          <a:prstGeom prst="rect">
            <a:avLst/>
          </a:prstGeom>
          <a:noFill/>
          <a:ln>
            <a:noFill/>
          </a:ln>
        </p:spPr>
        <p:txBody>
          <a:bodyPr spcFirstLastPara="1" wrap="square" lIns="470250" tIns="235125" rIns="470250" bIns="235125" anchor="t" anchorCtr="0">
            <a:noAutofit/>
          </a:bodyPr>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114" name="Google Shape;114;p22"/>
          <p:cNvSpPr txBox="1">
            <a:spLocks noGrp="1"/>
          </p:cNvSpPr>
          <p:nvPr>
            <p:ph type="dt" idx="10"/>
          </p:nvPr>
        </p:nvSpPr>
        <p:spPr>
          <a:xfrm>
            <a:off x="1646635" y="39971133"/>
            <a:ext cx="7680900" cy="3048000"/>
          </a:xfrm>
          <a:prstGeom prst="rect">
            <a:avLst/>
          </a:prstGeom>
          <a:noFill/>
          <a:ln>
            <a:noFill/>
          </a:ln>
        </p:spPr>
        <p:txBody>
          <a:bodyPr spcFirstLastPara="1" wrap="square" lIns="470250" tIns="235125" rIns="470250" bIns="2351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22"/>
          <p:cNvSpPr txBox="1">
            <a:spLocks noGrp="1"/>
          </p:cNvSpPr>
          <p:nvPr>
            <p:ph type="ftr" idx="11"/>
          </p:nvPr>
        </p:nvSpPr>
        <p:spPr>
          <a:xfrm>
            <a:off x="11247834" y="39971133"/>
            <a:ext cx="10424100" cy="3048000"/>
          </a:xfrm>
          <a:prstGeom prst="rect">
            <a:avLst/>
          </a:prstGeom>
          <a:noFill/>
          <a:ln>
            <a:noFill/>
          </a:ln>
        </p:spPr>
        <p:txBody>
          <a:bodyPr spcFirstLastPara="1" wrap="square" lIns="470250" tIns="235125" rIns="470250" bIns="235125"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22"/>
          <p:cNvSpPr txBox="1">
            <a:spLocks noGrp="1"/>
          </p:cNvSpPr>
          <p:nvPr>
            <p:ph type="sldNum" idx="12"/>
          </p:nvPr>
        </p:nvSpPr>
        <p:spPr>
          <a:xfrm>
            <a:off x="23592234" y="39971133"/>
            <a:ext cx="7680900" cy="3048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1646635" y="1758951"/>
            <a:ext cx="29626500" cy="7315200"/>
          </a:xfrm>
          <a:prstGeom prst="rect">
            <a:avLst/>
          </a:prstGeom>
          <a:noFill/>
          <a:ln>
            <a:noFill/>
          </a:ln>
        </p:spPr>
        <p:txBody>
          <a:bodyPr spcFirstLastPara="1" wrap="square" lIns="470250" tIns="235125" rIns="470250" bIns="2351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9" name="Google Shape;119;p23"/>
          <p:cNvSpPr txBox="1">
            <a:spLocks noGrp="1"/>
          </p:cNvSpPr>
          <p:nvPr>
            <p:ph type="body" idx="1"/>
          </p:nvPr>
        </p:nvSpPr>
        <p:spPr>
          <a:xfrm rot="5400000">
            <a:off x="1976456" y="9912551"/>
            <a:ext cx="28966500" cy="29626500"/>
          </a:xfrm>
          <a:prstGeom prst="rect">
            <a:avLst/>
          </a:prstGeom>
          <a:noFill/>
          <a:ln>
            <a:noFill/>
          </a:ln>
        </p:spPr>
        <p:txBody>
          <a:bodyPr spcFirstLastPara="1" wrap="square" lIns="470250" tIns="235125" rIns="470250" bIns="235125"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0" name="Google Shape;120;p23"/>
          <p:cNvSpPr txBox="1">
            <a:spLocks noGrp="1"/>
          </p:cNvSpPr>
          <p:nvPr>
            <p:ph type="dt" idx="10"/>
          </p:nvPr>
        </p:nvSpPr>
        <p:spPr>
          <a:xfrm>
            <a:off x="1646635" y="39971133"/>
            <a:ext cx="7680900" cy="3048000"/>
          </a:xfrm>
          <a:prstGeom prst="rect">
            <a:avLst/>
          </a:prstGeom>
          <a:noFill/>
          <a:ln>
            <a:noFill/>
          </a:ln>
        </p:spPr>
        <p:txBody>
          <a:bodyPr spcFirstLastPara="1" wrap="square" lIns="470250" tIns="235125" rIns="470250" bIns="2351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23"/>
          <p:cNvSpPr txBox="1">
            <a:spLocks noGrp="1"/>
          </p:cNvSpPr>
          <p:nvPr>
            <p:ph type="ftr" idx="11"/>
          </p:nvPr>
        </p:nvSpPr>
        <p:spPr>
          <a:xfrm>
            <a:off x="11247834" y="39971133"/>
            <a:ext cx="10424100" cy="3048000"/>
          </a:xfrm>
          <a:prstGeom prst="rect">
            <a:avLst/>
          </a:prstGeom>
          <a:noFill/>
          <a:ln>
            <a:noFill/>
          </a:ln>
        </p:spPr>
        <p:txBody>
          <a:bodyPr spcFirstLastPara="1" wrap="square" lIns="470250" tIns="235125" rIns="470250" bIns="235125"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p23"/>
          <p:cNvSpPr txBox="1">
            <a:spLocks noGrp="1"/>
          </p:cNvSpPr>
          <p:nvPr>
            <p:ph type="sldNum" idx="12"/>
          </p:nvPr>
        </p:nvSpPr>
        <p:spPr>
          <a:xfrm>
            <a:off x="23592234" y="39971133"/>
            <a:ext cx="7680900" cy="3048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rot="5400000">
            <a:off x="8845106" y="16781001"/>
            <a:ext cx="37449900" cy="7405800"/>
          </a:xfrm>
          <a:prstGeom prst="rect">
            <a:avLst/>
          </a:prstGeom>
          <a:noFill/>
          <a:ln>
            <a:noFill/>
          </a:ln>
        </p:spPr>
        <p:txBody>
          <a:bodyPr spcFirstLastPara="1" wrap="square" lIns="470250" tIns="235125" rIns="470250" bIns="2351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5" name="Google Shape;125;p24"/>
          <p:cNvSpPr txBox="1">
            <a:spLocks noGrp="1"/>
          </p:cNvSpPr>
          <p:nvPr>
            <p:ph type="body" idx="1"/>
          </p:nvPr>
        </p:nvSpPr>
        <p:spPr>
          <a:xfrm rot="5400000">
            <a:off x="-6025031" y="9430851"/>
            <a:ext cx="37449900" cy="22106100"/>
          </a:xfrm>
          <a:prstGeom prst="rect">
            <a:avLst/>
          </a:prstGeom>
          <a:noFill/>
          <a:ln>
            <a:noFill/>
          </a:ln>
        </p:spPr>
        <p:txBody>
          <a:bodyPr spcFirstLastPara="1" wrap="square" lIns="470250" tIns="235125" rIns="470250" bIns="235125"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6" name="Google Shape;126;p24"/>
          <p:cNvSpPr txBox="1">
            <a:spLocks noGrp="1"/>
          </p:cNvSpPr>
          <p:nvPr>
            <p:ph type="dt" idx="10"/>
          </p:nvPr>
        </p:nvSpPr>
        <p:spPr>
          <a:xfrm>
            <a:off x="1646635" y="39971133"/>
            <a:ext cx="7680900" cy="3048000"/>
          </a:xfrm>
          <a:prstGeom prst="rect">
            <a:avLst/>
          </a:prstGeom>
          <a:noFill/>
          <a:ln>
            <a:noFill/>
          </a:ln>
        </p:spPr>
        <p:txBody>
          <a:bodyPr spcFirstLastPara="1" wrap="square" lIns="470250" tIns="235125" rIns="470250" bIns="2351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24"/>
          <p:cNvSpPr txBox="1">
            <a:spLocks noGrp="1"/>
          </p:cNvSpPr>
          <p:nvPr>
            <p:ph type="ftr" idx="11"/>
          </p:nvPr>
        </p:nvSpPr>
        <p:spPr>
          <a:xfrm>
            <a:off x="11247834" y="39971133"/>
            <a:ext cx="10424100" cy="3048000"/>
          </a:xfrm>
          <a:prstGeom prst="rect">
            <a:avLst/>
          </a:prstGeom>
          <a:noFill/>
          <a:ln>
            <a:noFill/>
          </a:ln>
        </p:spPr>
        <p:txBody>
          <a:bodyPr spcFirstLastPara="1" wrap="square" lIns="470250" tIns="235125" rIns="470250" bIns="235125"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p24"/>
          <p:cNvSpPr txBox="1">
            <a:spLocks noGrp="1"/>
          </p:cNvSpPr>
          <p:nvPr>
            <p:ph type="sldNum" idx="12"/>
          </p:nvPr>
        </p:nvSpPr>
        <p:spPr>
          <a:xfrm>
            <a:off x="23592234" y="39971133"/>
            <a:ext cx="7680900" cy="3048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22120" y="3797547"/>
            <a:ext cx="30674100" cy="4887000"/>
          </a:xfrm>
          <a:prstGeom prst="rect">
            <a:avLst/>
          </a:prstGeom>
        </p:spPr>
        <p:txBody>
          <a:bodyPr spcFirstLastPara="1" wrap="square" lIns="479475" tIns="479475" rIns="479475" bIns="479475" anchor="t" anchorCtr="0">
            <a:noAutofit/>
          </a:bodyPr>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a:endParaRPr/>
          </a:p>
        </p:txBody>
      </p:sp>
      <p:sp>
        <p:nvSpPr>
          <p:cNvPr id="18" name="Google Shape;18;p4"/>
          <p:cNvSpPr txBox="1">
            <a:spLocks noGrp="1"/>
          </p:cNvSpPr>
          <p:nvPr>
            <p:ph type="body" idx="1"/>
          </p:nvPr>
        </p:nvSpPr>
        <p:spPr>
          <a:xfrm>
            <a:off x="1122120" y="9834453"/>
            <a:ext cx="30674100" cy="29153400"/>
          </a:xfrm>
          <a:prstGeom prst="rect">
            <a:avLst/>
          </a:prstGeom>
        </p:spPr>
        <p:txBody>
          <a:bodyPr spcFirstLastPara="1" wrap="square" lIns="479475" tIns="479475" rIns="479475" bIns="479475" anchor="t" anchorCtr="0">
            <a:noAutofit/>
          </a:bodyPr>
          <a:lstStyle>
            <a:lvl1pPr marL="457200" lvl="0" indent="-825500">
              <a:spcBef>
                <a:spcPts val="0"/>
              </a:spcBef>
              <a:spcAft>
                <a:spcPts val="0"/>
              </a:spcAft>
              <a:buSzPts val="9400"/>
              <a:buChar char="●"/>
              <a:defRPr/>
            </a:lvl1pPr>
            <a:lvl2pPr marL="914400" lvl="1" indent="-692150">
              <a:spcBef>
                <a:spcPts val="8400"/>
              </a:spcBef>
              <a:spcAft>
                <a:spcPts val="0"/>
              </a:spcAft>
              <a:buSzPts val="7300"/>
              <a:buChar char="○"/>
              <a:defRPr/>
            </a:lvl2pPr>
            <a:lvl3pPr marL="1371600" lvl="2" indent="-692150">
              <a:spcBef>
                <a:spcPts val="8400"/>
              </a:spcBef>
              <a:spcAft>
                <a:spcPts val="0"/>
              </a:spcAft>
              <a:buSzPts val="7300"/>
              <a:buChar char="■"/>
              <a:defRPr/>
            </a:lvl3pPr>
            <a:lvl4pPr marL="1828800" lvl="3" indent="-692150">
              <a:spcBef>
                <a:spcPts val="8400"/>
              </a:spcBef>
              <a:spcAft>
                <a:spcPts val="0"/>
              </a:spcAft>
              <a:buSzPts val="7300"/>
              <a:buChar char="●"/>
              <a:defRPr/>
            </a:lvl4pPr>
            <a:lvl5pPr marL="2286000" lvl="4" indent="-692150">
              <a:spcBef>
                <a:spcPts val="8400"/>
              </a:spcBef>
              <a:spcAft>
                <a:spcPts val="0"/>
              </a:spcAft>
              <a:buSzPts val="7300"/>
              <a:buChar char="○"/>
              <a:defRPr/>
            </a:lvl5pPr>
            <a:lvl6pPr marL="2743200" lvl="5" indent="-692150">
              <a:spcBef>
                <a:spcPts val="8400"/>
              </a:spcBef>
              <a:spcAft>
                <a:spcPts val="0"/>
              </a:spcAft>
              <a:buSzPts val="7300"/>
              <a:buChar char="■"/>
              <a:defRPr/>
            </a:lvl6pPr>
            <a:lvl7pPr marL="3200400" lvl="6" indent="-692150">
              <a:spcBef>
                <a:spcPts val="8400"/>
              </a:spcBef>
              <a:spcAft>
                <a:spcPts val="0"/>
              </a:spcAft>
              <a:buSzPts val="7300"/>
              <a:buChar char="●"/>
              <a:defRPr/>
            </a:lvl7pPr>
            <a:lvl8pPr marL="3657600" lvl="7" indent="-692150">
              <a:spcBef>
                <a:spcPts val="8400"/>
              </a:spcBef>
              <a:spcAft>
                <a:spcPts val="0"/>
              </a:spcAft>
              <a:buSzPts val="7300"/>
              <a:buChar char="○"/>
              <a:defRPr/>
            </a:lvl8pPr>
            <a:lvl9pPr marL="4114800" lvl="8" indent="-692150">
              <a:spcBef>
                <a:spcPts val="8400"/>
              </a:spcBef>
              <a:spcAft>
                <a:spcPts val="8400"/>
              </a:spcAft>
              <a:buSzPts val="7300"/>
              <a:buChar char="■"/>
              <a:defRPr/>
            </a:lvl9pPr>
          </a:lstStyle>
          <a:p>
            <a:endParaRPr/>
          </a:p>
        </p:txBody>
      </p:sp>
      <p:sp>
        <p:nvSpPr>
          <p:cNvPr id="19" name="Google Shape;19;p4"/>
          <p:cNvSpPr txBox="1">
            <a:spLocks noGrp="1"/>
          </p:cNvSpPr>
          <p:nvPr>
            <p:ph type="sldNum" idx="12"/>
          </p:nvPr>
        </p:nvSpPr>
        <p:spPr>
          <a:xfrm>
            <a:off x="30500848" y="39792783"/>
            <a:ext cx="1975200" cy="33588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122120" y="3797547"/>
            <a:ext cx="30674100" cy="4887000"/>
          </a:xfrm>
          <a:prstGeom prst="rect">
            <a:avLst/>
          </a:prstGeom>
        </p:spPr>
        <p:txBody>
          <a:bodyPr spcFirstLastPara="1" wrap="square" lIns="479475" tIns="479475" rIns="479475" bIns="479475" anchor="t" anchorCtr="0">
            <a:noAutofit/>
          </a:bodyPr>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a:endParaRPr/>
          </a:p>
        </p:txBody>
      </p:sp>
      <p:sp>
        <p:nvSpPr>
          <p:cNvPr id="22" name="Google Shape;22;p5"/>
          <p:cNvSpPr txBox="1">
            <a:spLocks noGrp="1"/>
          </p:cNvSpPr>
          <p:nvPr>
            <p:ph type="body" idx="1"/>
          </p:nvPr>
        </p:nvSpPr>
        <p:spPr>
          <a:xfrm>
            <a:off x="1122120" y="9834453"/>
            <a:ext cx="14399700" cy="29153400"/>
          </a:xfrm>
          <a:prstGeom prst="rect">
            <a:avLst/>
          </a:prstGeom>
        </p:spPr>
        <p:txBody>
          <a:bodyPr spcFirstLastPara="1" wrap="square" lIns="479475" tIns="479475" rIns="479475" bIns="479475" anchor="t" anchorCtr="0">
            <a:noAutofit/>
          </a:bodyPr>
          <a:lstStyle>
            <a:lvl1pPr marL="457200" lvl="0" indent="-692150">
              <a:spcBef>
                <a:spcPts val="0"/>
              </a:spcBef>
              <a:spcAft>
                <a:spcPts val="0"/>
              </a:spcAft>
              <a:buSzPts val="7300"/>
              <a:buChar char="●"/>
              <a:defRPr sz="7300"/>
            </a:lvl1pPr>
            <a:lvl2pPr marL="914400" lvl="1" indent="-628650">
              <a:spcBef>
                <a:spcPts val="8400"/>
              </a:spcBef>
              <a:spcAft>
                <a:spcPts val="0"/>
              </a:spcAft>
              <a:buSzPts val="6300"/>
              <a:buChar char="○"/>
              <a:defRPr sz="6300"/>
            </a:lvl2pPr>
            <a:lvl3pPr marL="1371600" lvl="2" indent="-628650">
              <a:spcBef>
                <a:spcPts val="8400"/>
              </a:spcBef>
              <a:spcAft>
                <a:spcPts val="0"/>
              </a:spcAft>
              <a:buSzPts val="6300"/>
              <a:buChar char="■"/>
              <a:defRPr sz="6300"/>
            </a:lvl3pPr>
            <a:lvl4pPr marL="1828800" lvl="3" indent="-628650">
              <a:spcBef>
                <a:spcPts val="8400"/>
              </a:spcBef>
              <a:spcAft>
                <a:spcPts val="0"/>
              </a:spcAft>
              <a:buSzPts val="6300"/>
              <a:buChar char="●"/>
              <a:defRPr sz="6300"/>
            </a:lvl4pPr>
            <a:lvl5pPr marL="2286000" lvl="4" indent="-628650">
              <a:spcBef>
                <a:spcPts val="8400"/>
              </a:spcBef>
              <a:spcAft>
                <a:spcPts val="0"/>
              </a:spcAft>
              <a:buSzPts val="6300"/>
              <a:buChar char="○"/>
              <a:defRPr sz="6300"/>
            </a:lvl5pPr>
            <a:lvl6pPr marL="2743200" lvl="5" indent="-628650">
              <a:spcBef>
                <a:spcPts val="8400"/>
              </a:spcBef>
              <a:spcAft>
                <a:spcPts val="0"/>
              </a:spcAft>
              <a:buSzPts val="6300"/>
              <a:buChar char="■"/>
              <a:defRPr sz="6300"/>
            </a:lvl6pPr>
            <a:lvl7pPr marL="3200400" lvl="6" indent="-628650">
              <a:spcBef>
                <a:spcPts val="8400"/>
              </a:spcBef>
              <a:spcAft>
                <a:spcPts val="0"/>
              </a:spcAft>
              <a:buSzPts val="6300"/>
              <a:buChar char="●"/>
              <a:defRPr sz="6300"/>
            </a:lvl7pPr>
            <a:lvl8pPr marL="3657600" lvl="7" indent="-628650">
              <a:spcBef>
                <a:spcPts val="8400"/>
              </a:spcBef>
              <a:spcAft>
                <a:spcPts val="0"/>
              </a:spcAft>
              <a:buSzPts val="6300"/>
              <a:buChar char="○"/>
              <a:defRPr sz="6300"/>
            </a:lvl8pPr>
            <a:lvl9pPr marL="4114800" lvl="8" indent="-628650">
              <a:spcBef>
                <a:spcPts val="8400"/>
              </a:spcBef>
              <a:spcAft>
                <a:spcPts val="8400"/>
              </a:spcAft>
              <a:buSzPts val="6300"/>
              <a:buChar char="■"/>
              <a:defRPr sz="6300"/>
            </a:lvl9pPr>
          </a:lstStyle>
          <a:p>
            <a:endParaRPr/>
          </a:p>
        </p:txBody>
      </p:sp>
      <p:sp>
        <p:nvSpPr>
          <p:cNvPr id="23" name="Google Shape;23;p5"/>
          <p:cNvSpPr txBox="1">
            <a:spLocks noGrp="1"/>
          </p:cNvSpPr>
          <p:nvPr>
            <p:ph type="body" idx="2"/>
          </p:nvPr>
        </p:nvSpPr>
        <p:spPr>
          <a:xfrm>
            <a:off x="17396640" y="9834453"/>
            <a:ext cx="14399700" cy="29153400"/>
          </a:xfrm>
          <a:prstGeom prst="rect">
            <a:avLst/>
          </a:prstGeom>
        </p:spPr>
        <p:txBody>
          <a:bodyPr spcFirstLastPara="1" wrap="square" lIns="479475" tIns="479475" rIns="479475" bIns="479475" anchor="t" anchorCtr="0">
            <a:noAutofit/>
          </a:bodyPr>
          <a:lstStyle>
            <a:lvl1pPr marL="457200" lvl="0" indent="-692150">
              <a:spcBef>
                <a:spcPts val="0"/>
              </a:spcBef>
              <a:spcAft>
                <a:spcPts val="0"/>
              </a:spcAft>
              <a:buSzPts val="7300"/>
              <a:buChar char="●"/>
              <a:defRPr sz="7300"/>
            </a:lvl1pPr>
            <a:lvl2pPr marL="914400" lvl="1" indent="-628650">
              <a:spcBef>
                <a:spcPts val="8400"/>
              </a:spcBef>
              <a:spcAft>
                <a:spcPts val="0"/>
              </a:spcAft>
              <a:buSzPts val="6300"/>
              <a:buChar char="○"/>
              <a:defRPr sz="6300"/>
            </a:lvl2pPr>
            <a:lvl3pPr marL="1371600" lvl="2" indent="-628650">
              <a:spcBef>
                <a:spcPts val="8400"/>
              </a:spcBef>
              <a:spcAft>
                <a:spcPts val="0"/>
              </a:spcAft>
              <a:buSzPts val="6300"/>
              <a:buChar char="■"/>
              <a:defRPr sz="6300"/>
            </a:lvl3pPr>
            <a:lvl4pPr marL="1828800" lvl="3" indent="-628650">
              <a:spcBef>
                <a:spcPts val="8400"/>
              </a:spcBef>
              <a:spcAft>
                <a:spcPts val="0"/>
              </a:spcAft>
              <a:buSzPts val="6300"/>
              <a:buChar char="●"/>
              <a:defRPr sz="6300"/>
            </a:lvl4pPr>
            <a:lvl5pPr marL="2286000" lvl="4" indent="-628650">
              <a:spcBef>
                <a:spcPts val="8400"/>
              </a:spcBef>
              <a:spcAft>
                <a:spcPts val="0"/>
              </a:spcAft>
              <a:buSzPts val="6300"/>
              <a:buChar char="○"/>
              <a:defRPr sz="6300"/>
            </a:lvl5pPr>
            <a:lvl6pPr marL="2743200" lvl="5" indent="-628650">
              <a:spcBef>
                <a:spcPts val="8400"/>
              </a:spcBef>
              <a:spcAft>
                <a:spcPts val="0"/>
              </a:spcAft>
              <a:buSzPts val="6300"/>
              <a:buChar char="■"/>
              <a:defRPr sz="6300"/>
            </a:lvl6pPr>
            <a:lvl7pPr marL="3200400" lvl="6" indent="-628650">
              <a:spcBef>
                <a:spcPts val="8400"/>
              </a:spcBef>
              <a:spcAft>
                <a:spcPts val="0"/>
              </a:spcAft>
              <a:buSzPts val="6300"/>
              <a:buChar char="●"/>
              <a:defRPr sz="6300"/>
            </a:lvl7pPr>
            <a:lvl8pPr marL="3657600" lvl="7" indent="-628650">
              <a:spcBef>
                <a:spcPts val="8400"/>
              </a:spcBef>
              <a:spcAft>
                <a:spcPts val="0"/>
              </a:spcAft>
              <a:buSzPts val="6300"/>
              <a:buChar char="○"/>
              <a:defRPr sz="6300"/>
            </a:lvl8pPr>
            <a:lvl9pPr marL="4114800" lvl="8" indent="-628650">
              <a:spcBef>
                <a:spcPts val="8400"/>
              </a:spcBef>
              <a:spcAft>
                <a:spcPts val="8400"/>
              </a:spcAft>
              <a:buSzPts val="6300"/>
              <a:buChar char="■"/>
              <a:defRPr sz="6300"/>
            </a:lvl9pPr>
          </a:lstStyle>
          <a:p>
            <a:endParaRPr/>
          </a:p>
        </p:txBody>
      </p:sp>
      <p:sp>
        <p:nvSpPr>
          <p:cNvPr id="24" name="Google Shape;24;p5"/>
          <p:cNvSpPr txBox="1">
            <a:spLocks noGrp="1"/>
          </p:cNvSpPr>
          <p:nvPr>
            <p:ph type="sldNum" idx="12"/>
          </p:nvPr>
        </p:nvSpPr>
        <p:spPr>
          <a:xfrm>
            <a:off x="30500848" y="39792783"/>
            <a:ext cx="1975200" cy="33588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122120" y="3797547"/>
            <a:ext cx="30674100" cy="4887000"/>
          </a:xfrm>
          <a:prstGeom prst="rect">
            <a:avLst/>
          </a:prstGeom>
        </p:spPr>
        <p:txBody>
          <a:bodyPr spcFirstLastPara="1" wrap="square" lIns="479475" tIns="479475" rIns="479475" bIns="479475" anchor="t" anchorCtr="0">
            <a:noAutofit/>
          </a:bodyPr>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a:endParaRPr/>
          </a:p>
        </p:txBody>
      </p:sp>
      <p:sp>
        <p:nvSpPr>
          <p:cNvPr id="27" name="Google Shape;27;p6"/>
          <p:cNvSpPr txBox="1">
            <a:spLocks noGrp="1"/>
          </p:cNvSpPr>
          <p:nvPr>
            <p:ph type="sldNum" idx="12"/>
          </p:nvPr>
        </p:nvSpPr>
        <p:spPr>
          <a:xfrm>
            <a:off x="30500848" y="39792783"/>
            <a:ext cx="1975200" cy="33588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122120" y="4741120"/>
            <a:ext cx="10108800" cy="6448500"/>
          </a:xfrm>
          <a:prstGeom prst="rect">
            <a:avLst/>
          </a:prstGeom>
        </p:spPr>
        <p:txBody>
          <a:bodyPr spcFirstLastPara="1" wrap="square" lIns="479475" tIns="479475" rIns="479475" bIns="479475" anchor="b" anchorCtr="0">
            <a:noAutofit/>
          </a:bodyPr>
          <a:lstStyle>
            <a:lvl1pPr lvl="0">
              <a:spcBef>
                <a:spcPts val="0"/>
              </a:spcBef>
              <a:spcAft>
                <a:spcPts val="0"/>
              </a:spcAft>
              <a:buSzPts val="12600"/>
              <a:buNone/>
              <a:defRPr sz="12600"/>
            </a:lvl1pPr>
            <a:lvl2pPr lvl="1">
              <a:spcBef>
                <a:spcPts val="0"/>
              </a:spcBef>
              <a:spcAft>
                <a:spcPts val="0"/>
              </a:spcAft>
              <a:buSzPts val="12600"/>
              <a:buNone/>
              <a:defRPr sz="12600"/>
            </a:lvl2pPr>
            <a:lvl3pPr lvl="2">
              <a:spcBef>
                <a:spcPts val="0"/>
              </a:spcBef>
              <a:spcAft>
                <a:spcPts val="0"/>
              </a:spcAft>
              <a:buSzPts val="12600"/>
              <a:buNone/>
              <a:defRPr sz="12600"/>
            </a:lvl3pPr>
            <a:lvl4pPr lvl="3">
              <a:spcBef>
                <a:spcPts val="0"/>
              </a:spcBef>
              <a:spcAft>
                <a:spcPts val="0"/>
              </a:spcAft>
              <a:buSzPts val="12600"/>
              <a:buNone/>
              <a:defRPr sz="12600"/>
            </a:lvl4pPr>
            <a:lvl5pPr lvl="4">
              <a:spcBef>
                <a:spcPts val="0"/>
              </a:spcBef>
              <a:spcAft>
                <a:spcPts val="0"/>
              </a:spcAft>
              <a:buSzPts val="12600"/>
              <a:buNone/>
              <a:defRPr sz="12600"/>
            </a:lvl5pPr>
            <a:lvl6pPr lvl="5">
              <a:spcBef>
                <a:spcPts val="0"/>
              </a:spcBef>
              <a:spcAft>
                <a:spcPts val="0"/>
              </a:spcAft>
              <a:buSzPts val="12600"/>
              <a:buNone/>
              <a:defRPr sz="12600"/>
            </a:lvl6pPr>
            <a:lvl7pPr lvl="6">
              <a:spcBef>
                <a:spcPts val="0"/>
              </a:spcBef>
              <a:spcAft>
                <a:spcPts val="0"/>
              </a:spcAft>
              <a:buSzPts val="12600"/>
              <a:buNone/>
              <a:defRPr sz="12600"/>
            </a:lvl7pPr>
            <a:lvl8pPr lvl="7">
              <a:spcBef>
                <a:spcPts val="0"/>
              </a:spcBef>
              <a:spcAft>
                <a:spcPts val="0"/>
              </a:spcAft>
              <a:buSzPts val="12600"/>
              <a:buNone/>
              <a:defRPr sz="12600"/>
            </a:lvl8pPr>
            <a:lvl9pPr lvl="8">
              <a:spcBef>
                <a:spcPts val="0"/>
              </a:spcBef>
              <a:spcAft>
                <a:spcPts val="0"/>
              </a:spcAft>
              <a:buSzPts val="12600"/>
              <a:buNone/>
              <a:defRPr sz="12600"/>
            </a:lvl9pPr>
          </a:lstStyle>
          <a:p>
            <a:endParaRPr/>
          </a:p>
        </p:txBody>
      </p:sp>
      <p:sp>
        <p:nvSpPr>
          <p:cNvPr id="30" name="Google Shape;30;p7"/>
          <p:cNvSpPr txBox="1">
            <a:spLocks noGrp="1"/>
          </p:cNvSpPr>
          <p:nvPr>
            <p:ph type="body" idx="1"/>
          </p:nvPr>
        </p:nvSpPr>
        <p:spPr>
          <a:xfrm>
            <a:off x="1122120" y="11857920"/>
            <a:ext cx="10108800" cy="27130800"/>
          </a:xfrm>
          <a:prstGeom prst="rect">
            <a:avLst/>
          </a:prstGeom>
        </p:spPr>
        <p:txBody>
          <a:bodyPr spcFirstLastPara="1" wrap="square" lIns="479475" tIns="479475" rIns="479475" bIns="479475" anchor="t" anchorCtr="0">
            <a:noAutofit/>
          </a:bodyPr>
          <a:lstStyle>
            <a:lvl1pPr marL="457200" lvl="0" indent="-628650">
              <a:spcBef>
                <a:spcPts val="0"/>
              </a:spcBef>
              <a:spcAft>
                <a:spcPts val="0"/>
              </a:spcAft>
              <a:buSzPts val="6300"/>
              <a:buChar char="●"/>
              <a:defRPr sz="6300"/>
            </a:lvl1pPr>
            <a:lvl2pPr marL="914400" lvl="1" indent="-628650">
              <a:spcBef>
                <a:spcPts val="8400"/>
              </a:spcBef>
              <a:spcAft>
                <a:spcPts val="0"/>
              </a:spcAft>
              <a:buSzPts val="6300"/>
              <a:buChar char="○"/>
              <a:defRPr sz="6300"/>
            </a:lvl2pPr>
            <a:lvl3pPr marL="1371600" lvl="2" indent="-628650">
              <a:spcBef>
                <a:spcPts val="8400"/>
              </a:spcBef>
              <a:spcAft>
                <a:spcPts val="0"/>
              </a:spcAft>
              <a:buSzPts val="6300"/>
              <a:buChar char="■"/>
              <a:defRPr sz="6300"/>
            </a:lvl3pPr>
            <a:lvl4pPr marL="1828800" lvl="3" indent="-628650">
              <a:spcBef>
                <a:spcPts val="8400"/>
              </a:spcBef>
              <a:spcAft>
                <a:spcPts val="0"/>
              </a:spcAft>
              <a:buSzPts val="6300"/>
              <a:buChar char="●"/>
              <a:defRPr sz="6300"/>
            </a:lvl4pPr>
            <a:lvl5pPr marL="2286000" lvl="4" indent="-628650">
              <a:spcBef>
                <a:spcPts val="8400"/>
              </a:spcBef>
              <a:spcAft>
                <a:spcPts val="0"/>
              </a:spcAft>
              <a:buSzPts val="6300"/>
              <a:buChar char="○"/>
              <a:defRPr sz="6300"/>
            </a:lvl5pPr>
            <a:lvl6pPr marL="2743200" lvl="5" indent="-628650">
              <a:spcBef>
                <a:spcPts val="8400"/>
              </a:spcBef>
              <a:spcAft>
                <a:spcPts val="0"/>
              </a:spcAft>
              <a:buSzPts val="6300"/>
              <a:buChar char="■"/>
              <a:defRPr sz="6300"/>
            </a:lvl6pPr>
            <a:lvl7pPr marL="3200400" lvl="6" indent="-628650">
              <a:spcBef>
                <a:spcPts val="8400"/>
              </a:spcBef>
              <a:spcAft>
                <a:spcPts val="0"/>
              </a:spcAft>
              <a:buSzPts val="6300"/>
              <a:buChar char="●"/>
              <a:defRPr sz="6300"/>
            </a:lvl7pPr>
            <a:lvl8pPr marL="3657600" lvl="7" indent="-628650">
              <a:spcBef>
                <a:spcPts val="8400"/>
              </a:spcBef>
              <a:spcAft>
                <a:spcPts val="0"/>
              </a:spcAft>
              <a:buSzPts val="6300"/>
              <a:buChar char="○"/>
              <a:defRPr sz="6300"/>
            </a:lvl8pPr>
            <a:lvl9pPr marL="4114800" lvl="8" indent="-628650">
              <a:spcBef>
                <a:spcPts val="8400"/>
              </a:spcBef>
              <a:spcAft>
                <a:spcPts val="8400"/>
              </a:spcAft>
              <a:buSzPts val="6300"/>
              <a:buChar char="■"/>
              <a:defRPr sz="6300"/>
            </a:lvl9pPr>
          </a:lstStyle>
          <a:p>
            <a:endParaRPr/>
          </a:p>
        </p:txBody>
      </p:sp>
      <p:sp>
        <p:nvSpPr>
          <p:cNvPr id="31" name="Google Shape;31;p7"/>
          <p:cNvSpPr txBox="1">
            <a:spLocks noGrp="1"/>
          </p:cNvSpPr>
          <p:nvPr>
            <p:ph type="sldNum" idx="12"/>
          </p:nvPr>
        </p:nvSpPr>
        <p:spPr>
          <a:xfrm>
            <a:off x="30500848" y="39792783"/>
            <a:ext cx="1975200" cy="33588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764900" y="3841280"/>
            <a:ext cx="22924200" cy="34908300"/>
          </a:xfrm>
          <a:prstGeom prst="rect">
            <a:avLst/>
          </a:prstGeom>
        </p:spPr>
        <p:txBody>
          <a:bodyPr spcFirstLastPara="1" wrap="square" lIns="479475" tIns="479475" rIns="479475" bIns="479475" anchor="ctr" anchorCtr="0">
            <a:noAutofit/>
          </a:bodyPr>
          <a:lstStyle>
            <a:lvl1pPr lvl="0">
              <a:spcBef>
                <a:spcPts val="0"/>
              </a:spcBef>
              <a:spcAft>
                <a:spcPts val="0"/>
              </a:spcAft>
              <a:buSzPts val="25200"/>
              <a:buNone/>
              <a:defRPr sz="25200"/>
            </a:lvl1pPr>
            <a:lvl2pPr lvl="1">
              <a:spcBef>
                <a:spcPts val="0"/>
              </a:spcBef>
              <a:spcAft>
                <a:spcPts val="0"/>
              </a:spcAft>
              <a:buSzPts val="25200"/>
              <a:buNone/>
              <a:defRPr sz="25200"/>
            </a:lvl2pPr>
            <a:lvl3pPr lvl="2">
              <a:spcBef>
                <a:spcPts val="0"/>
              </a:spcBef>
              <a:spcAft>
                <a:spcPts val="0"/>
              </a:spcAft>
              <a:buSzPts val="25200"/>
              <a:buNone/>
              <a:defRPr sz="25200"/>
            </a:lvl3pPr>
            <a:lvl4pPr lvl="3">
              <a:spcBef>
                <a:spcPts val="0"/>
              </a:spcBef>
              <a:spcAft>
                <a:spcPts val="0"/>
              </a:spcAft>
              <a:buSzPts val="25200"/>
              <a:buNone/>
              <a:defRPr sz="25200"/>
            </a:lvl4pPr>
            <a:lvl5pPr lvl="4">
              <a:spcBef>
                <a:spcPts val="0"/>
              </a:spcBef>
              <a:spcAft>
                <a:spcPts val="0"/>
              </a:spcAft>
              <a:buSzPts val="25200"/>
              <a:buNone/>
              <a:defRPr sz="25200"/>
            </a:lvl5pPr>
            <a:lvl6pPr lvl="5">
              <a:spcBef>
                <a:spcPts val="0"/>
              </a:spcBef>
              <a:spcAft>
                <a:spcPts val="0"/>
              </a:spcAft>
              <a:buSzPts val="25200"/>
              <a:buNone/>
              <a:defRPr sz="25200"/>
            </a:lvl6pPr>
            <a:lvl7pPr lvl="6">
              <a:spcBef>
                <a:spcPts val="0"/>
              </a:spcBef>
              <a:spcAft>
                <a:spcPts val="0"/>
              </a:spcAft>
              <a:buSzPts val="25200"/>
              <a:buNone/>
              <a:defRPr sz="25200"/>
            </a:lvl7pPr>
            <a:lvl8pPr lvl="7">
              <a:spcBef>
                <a:spcPts val="0"/>
              </a:spcBef>
              <a:spcAft>
                <a:spcPts val="0"/>
              </a:spcAft>
              <a:buSzPts val="25200"/>
              <a:buNone/>
              <a:defRPr sz="25200"/>
            </a:lvl8pPr>
            <a:lvl9pPr lvl="8">
              <a:spcBef>
                <a:spcPts val="0"/>
              </a:spcBef>
              <a:spcAft>
                <a:spcPts val="0"/>
              </a:spcAft>
              <a:buSzPts val="25200"/>
              <a:buNone/>
              <a:defRPr sz="25200"/>
            </a:lvl9pPr>
          </a:lstStyle>
          <a:p>
            <a:endParaRPr/>
          </a:p>
        </p:txBody>
      </p:sp>
      <p:sp>
        <p:nvSpPr>
          <p:cNvPr id="34" name="Google Shape;34;p8"/>
          <p:cNvSpPr txBox="1">
            <a:spLocks noGrp="1"/>
          </p:cNvSpPr>
          <p:nvPr>
            <p:ph type="sldNum" idx="12"/>
          </p:nvPr>
        </p:nvSpPr>
        <p:spPr>
          <a:xfrm>
            <a:off x="30500848" y="39792783"/>
            <a:ext cx="1975200" cy="33588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6459200" y="-1067"/>
            <a:ext cx="16459200" cy="43891200"/>
          </a:xfrm>
          <a:prstGeom prst="rect">
            <a:avLst/>
          </a:prstGeom>
          <a:solidFill>
            <a:schemeClr val="lt2"/>
          </a:solidFill>
          <a:ln>
            <a:noFill/>
          </a:ln>
        </p:spPr>
        <p:txBody>
          <a:bodyPr spcFirstLastPara="1" wrap="square" lIns="479475" tIns="479475" rIns="479475" bIns="4794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955800" y="10523093"/>
            <a:ext cx="14562600" cy="12648900"/>
          </a:xfrm>
          <a:prstGeom prst="rect">
            <a:avLst/>
          </a:prstGeom>
        </p:spPr>
        <p:txBody>
          <a:bodyPr spcFirstLastPara="1" wrap="square" lIns="479475" tIns="479475" rIns="479475" bIns="479475" anchor="b" anchorCtr="0">
            <a:noAutofit/>
          </a:bodyPr>
          <a:lstStyle>
            <a:lvl1pPr lvl="0" algn="ctr">
              <a:spcBef>
                <a:spcPts val="0"/>
              </a:spcBef>
              <a:spcAft>
                <a:spcPts val="0"/>
              </a:spcAft>
              <a:buSzPts val="22000"/>
              <a:buNone/>
              <a:defRPr sz="22000"/>
            </a:lvl1pPr>
            <a:lvl2pPr lvl="1" algn="ctr">
              <a:spcBef>
                <a:spcPts val="0"/>
              </a:spcBef>
              <a:spcAft>
                <a:spcPts val="0"/>
              </a:spcAft>
              <a:buSzPts val="22000"/>
              <a:buNone/>
              <a:defRPr sz="22000"/>
            </a:lvl2pPr>
            <a:lvl3pPr lvl="2" algn="ctr">
              <a:spcBef>
                <a:spcPts val="0"/>
              </a:spcBef>
              <a:spcAft>
                <a:spcPts val="0"/>
              </a:spcAft>
              <a:buSzPts val="22000"/>
              <a:buNone/>
              <a:defRPr sz="22000"/>
            </a:lvl3pPr>
            <a:lvl4pPr lvl="3" algn="ctr">
              <a:spcBef>
                <a:spcPts val="0"/>
              </a:spcBef>
              <a:spcAft>
                <a:spcPts val="0"/>
              </a:spcAft>
              <a:buSzPts val="22000"/>
              <a:buNone/>
              <a:defRPr sz="22000"/>
            </a:lvl4pPr>
            <a:lvl5pPr lvl="4" algn="ctr">
              <a:spcBef>
                <a:spcPts val="0"/>
              </a:spcBef>
              <a:spcAft>
                <a:spcPts val="0"/>
              </a:spcAft>
              <a:buSzPts val="22000"/>
              <a:buNone/>
              <a:defRPr sz="22000"/>
            </a:lvl5pPr>
            <a:lvl6pPr lvl="5" algn="ctr">
              <a:spcBef>
                <a:spcPts val="0"/>
              </a:spcBef>
              <a:spcAft>
                <a:spcPts val="0"/>
              </a:spcAft>
              <a:buSzPts val="22000"/>
              <a:buNone/>
              <a:defRPr sz="22000"/>
            </a:lvl6pPr>
            <a:lvl7pPr lvl="6" algn="ctr">
              <a:spcBef>
                <a:spcPts val="0"/>
              </a:spcBef>
              <a:spcAft>
                <a:spcPts val="0"/>
              </a:spcAft>
              <a:buSzPts val="22000"/>
              <a:buNone/>
              <a:defRPr sz="22000"/>
            </a:lvl7pPr>
            <a:lvl8pPr lvl="7" algn="ctr">
              <a:spcBef>
                <a:spcPts val="0"/>
              </a:spcBef>
              <a:spcAft>
                <a:spcPts val="0"/>
              </a:spcAft>
              <a:buSzPts val="22000"/>
              <a:buNone/>
              <a:defRPr sz="22000"/>
            </a:lvl8pPr>
            <a:lvl9pPr lvl="8" algn="ctr">
              <a:spcBef>
                <a:spcPts val="0"/>
              </a:spcBef>
              <a:spcAft>
                <a:spcPts val="0"/>
              </a:spcAft>
              <a:buSzPts val="22000"/>
              <a:buNone/>
              <a:defRPr sz="22000"/>
            </a:lvl9pPr>
          </a:lstStyle>
          <a:p>
            <a:endParaRPr/>
          </a:p>
        </p:txBody>
      </p:sp>
      <p:sp>
        <p:nvSpPr>
          <p:cNvPr id="38" name="Google Shape;38;p9"/>
          <p:cNvSpPr txBox="1">
            <a:spLocks noGrp="1"/>
          </p:cNvSpPr>
          <p:nvPr>
            <p:ph type="subTitle" idx="1"/>
          </p:nvPr>
        </p:nvSpPr>
        <p:spPr>
          <a:xfrm>
            <a:off x="955800" y="23919573"/>
            <a:ext cx="14562600" cy="10539600"/>
          </a:xfrm>
          <a:prstGeom prst="rect">
            <a:avLst/>
          </a:prstGeom>
        </p:spPr>
        <p:txBody>
          <a:bodyPr spcFirstLastPara="1" wrap="square" lIns="479475" tIns="479475" rIns="479475" bIns="479475" anchor="t" anchorCtr="0">
            <a:noAutofit/>
          </a:bodyPr>
          <a:lstStyle>
            <a:lvl1pPr lvl="0" algn="ctr">
              <a:lnSpc>
                <a:spcPct val="100000"/>
              </a:lnSpc>
              <a:spcBef>
                <a:spcPts val="0"/>
              </a:spcBef>
              <a:spcAft>
                <a:spcPts val="0"/>
              </a:spcAft>
              <a:buSzPts val="11000"/>
              <a:buNone/>
              <a:defRPr sz="11000"/>
            </a:lvl1pPr>
            <a:lvl2pPr lvl="1" algn="ctr">
              <a:lnSpc>
                <a:spcPct val="100000"/>
              </a:lnSpc>
              <a:spcBef>
                <a:spcPts val="0"/>
              </a:spcBef>
              <a:spcAft>
                <a:spcPts val="0"/>
              </a:spcAft>
              <a:buSzPts val="11000"/>
              <a:buNone/>
              <a:defRPr sz="11000"/>
            </a:lvl2pPr>
            <a:lvl3pPr lvl="2" algn="ctr">
              <a:lnSpc>
                <a:spcPct val="100000"/>
              </a:lnSpc>
              <a:spcBef>
                <a:spcPts val="0"/>
              </a:spcBef>
              <a:spcAft>
                <a:spcPts val="0"/>
              </a:spcAft>
              <a:buSzPts val="11000"/>
              <a:buNone/>
              <a:defRPr sz="11000"/>
            </a:lvl3pPr>
            <a:lvl4pPr lvl="3" algn="ctr">
              <a:lnSpc>
                <a:spcPct val="100000"/>
              </a:lnSpc>
              <a:spcBef>
                <a:spcPts val="0"/>
              </a:spcBef>
              <a:spcAft>
                <a:spcPts val="0"/>
              </a:spcAft>
              <a:buSzPts val="11000"/>
              <a:buNone/>
              <a:defRPr sz="11000"/>
            </a:lvl4pPr>
            <a:lvl5pPr lvl="4" algn="ctr">
              <a:lnSpc>
                <a:spcPct val="100000"/>
              </a:lnSpc>
              <a:spcBef>
                <a:spcPts val="0"/>
              </a:spcBef>
              <a:spcAft>
                <a:spcPts val="0"/>
              </a:spcAft>
              <a:buSzPts val="11000"/>
              <a:buNone/>
              <a:defRPr sz="11000"/>
            </a:lvl5pPr>
            <a:lvl6pPr lvl="5" algn="ctr">
              <a:lnSpc>
                <a:spcPct val="100000"/>
              </a:lnSpc>
              <a:spcBef>
                <a:spcPts val="0"/>
              </a:spcBef>
              <a:spcAft>
                <a:spcPts val="0"/>
              </a:spcAft>
              <a:buSzPts val="11000"/>
              <a:buNone/>
              <a:defRPr sz="11000"/>
            </a:lvl6pPr>
            <a:lvl7pPr lvl="6" algn="ctr">
              <a:lnSpc>
                <a:spcPct val="100000"/>
              </a:lnSpc>
              <a:spcBef>
                <a:spcPts val="0"/>
              </a:spcBef>
              <a:spcAft>
                <a:spcPts val="0"/>
              </a:spcAft>
              <a:buSzPts val="11000"/>
              <a:buNone/>
              <a:defRPr sz="11000"/>
            </a:lvl7pPr>
            <a:lvl8pPr lvl="7" algn="ctr">
              <a:lnSpc>
                <a:spcPct val="100000"/>
              </a:lnSpc>
              <a:spcBef>
                <a:spcPts val="0"/>
              </a:spcBef>
              <a:spcAft>
                <a:spcPts val="0"/>
              </a:spcAft>
              <a:buSzPts val="11000"/>
              <a:buNone/>
              <a:defRPr sz="11000"/>
            </a:lvl8pPr>
            <a:lvl9pPr lvl="8" algn="ctr">
              <a:lnSpc>
                <a:spcPct val="100000"/>
              </a:lnSpc>
              <a:spcBef>
                <a:spcPts val="0"/>
              </a:spcBef>
              <a:spcAft>
                <a:spcPts val="0"/>
              </a:spcAft>
              <a:buSzPts val="11000"/>
              <a:buNone/>
              <a:defRPr sz="11000"/>
            </a:lvl9pPr>
          </a:lstStyle>
          <a:p>
            <a:endParaRPr/>
          </a:p>
        </p:txBody>
      </p:sp>
      <p:sp>
        <p:nvSpPr>
          <p:cNvPr id="39" name="Google Shape;39;p9"/>
          <p:cNvSpPr txBox="1">
            <a:spLocks noGrp="1"/>
          </p:cNvSpPr>
          <p:nvPr>
            <p:ph type="body" idx="2"/>
          </p:nvPr>
        </p:nvSpPr>
        <p:spPr>
          <a:xfrm>
            <a:off x="17782200" y="6178773"/>
            <a:ext cx="13813200" cy="31531500"/>
          </a:xfrm>
          <a:prstGeom prst="rect">
            <a:avLst/>
          </a:prstGeom>
        </p:spPr>
        <p:txBody>
          <a:bodyPr spcFirstLastPara="1" wrap="square" lIns="479475" tIns="479475" rIns="479475" bIns="479475" anchor="ctr" anchorCtr="0">
            <a:noAutofit/>
          </a:bodyPr>
          <a:lstStyle>
            <a:lvl1pPr marL="457200" lvl="0" indent="-825500">
              <a:spcBef>
                <a:spcPts val="0"/>
              </a:spcBef>
              <a:spcAft>
                <a:spcPts val="0"/>
              </a:spcAft>
              <a:buSzPts val="9400"/>
              <a:buChar char="●"/>
              <a:defRPr/>
            </a:lvl1pPr>
            <a:lvl2pPr marL="914400" lvl="1" indent="-692150">
              <a:spcBef>
                <a:spcPts val="8400"/>
              </a:spcBef>
              <a:spcAft>
                <a:spcPts val="0"/>
              </a:spcAft>
              <a:buSzPts val="7300"/>
              <a:buChar char="○"/>
              <a:defRPr/>
            </a:lvl2pPr>
            <a:lvl3pPr marL="1371600" lvl="2" indent="-692150">
              <a:spcBef>
                <a:spcPts val="8400"/>
              </a:spcBef>
              <a:spcAft>
                <a:spcPts val="0"/>
              </a:spcAft>
              <a:buSzPts val="7300"/>
              <a:buChar char="■"/>
              <a:defRPr/>
            </a:lvl3pPr>
            <a:lvl4pPr marL="1828800" lvl="3" indent="-692150">
              <a:spcBef>
                <a:spcPts val="8400"/>
              </a:spcBef>
              <a:spcAft>
                <a:spcPts val="0"/>
              </a:spcAft>
              <a:buSzPts val="7300"/>
              <a:buChar char="●"/>
              <a:defRPr/>
            </a:lvl4pPr>
            <a:lvl5pPr marL="2286000" lvl="4" indent="-692150">
              <a:spcBef>
                <a:spcPts val="8400"/>
              </a:spcBef>
              <a:spcAft>
                <a:spcPts val="0"/>
              </a:spcAft>
              <a:buSzPts val="7300"/>
              <a:buChar char="○"/>
              <a:defRPr/>
            </a:lvl5pPr>
            <a:lvl6pPr marL="2743200" lvl="5" indent="-692150">
              <a:spcBef>
                <a:spcPts val="8400"/>
              </a:spcBef>
              <a:spcAft>
                <a:spcPts val="0"/>
              </a:spcAft>
              <a:buSzPts val="7300"/>
              <a:buChar char="■"/>
              <a:defRPr/>
            </a:lvl6pPr>
            <a:lvl7pPr marL="3200400" lvl="6" indent="-692150">
              <a:spcBef>
                <a:spcPts val="8400"/>
              </a:spcBef>
              <a:spcAft>
                <a:spcPts val="0"/>
              </a:spcAft>
              <a:buSzPts val="7300"/>
              <a:buChar char="●"/>
              <a:defRPr/>
            </a:lvl7pPr>
            <a:lvl8pPr marL="3657600" lvl="7" indent="-692150">
              <a:spcBef>
                <a:spcPts val="8400"/>
              </a:spcBef>
              <a:spcAft>
                <a:spcPts val="0"/>
              </a:spcAft>
              <a:buSzPts val="7300"/>
              <a:buChar char="○"/>
              <a:defRPr/>
            </a:lvl8pPr>
            <a:lvl9pPr marL="4114800" lvl="8" indent="-692150">
              <a:spcBef>
                <a:spcPts val="8400"/>
              </a:spcBef>
              <a:spcAft>
                <a:spcPts val="8400"/>
              </a:spcAft>
              <a:buSzPts val="7300"/>
              <a:buChar char="■"/>
              <a:defRPr/>
            </a:lvl9pPr>
          </a:lstStyle>
          <a:p>
            <a:endParaRPr/>
          </a:p>
        </p:txBody>
      </p:sp>
      <p:sp>
        <p:nvSpPr>
          <p:cNvPr id="40" name="Google Shape;40;p9"/>
          <p:cNvSpPr txBox="1">
            <a:spLocks noGrp="1"/>
          </p:cNvSpPr>
          <p:nvPr>
            <p:ph type="sldNum" idx="12"/>
          </p:nvPr>
        </p:nvSpPr>
        <p:spPr>
          <a:xfrm>
            <a:off x="30500848" y="39792783"/>
            <a:ext cx="1975200" cy="33588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122120" y="36100907"/>
            <a:ext cx="21595800" cy="5163600"/>
          </a:xfrm>
          <a:prstGeom prst="rect">
            <a:avLst/>
          </a:prstGeom>
        </p:spPr>
        <p:txBody>
          <a:bodyPr spcFirstLastPara="1" wrap="square" lIns="479475" tIns="479475" rIns="479475" bIns="479475" anchor="ctr" anchorCtr="0">
            <a:noAutofit/>
          </a:bodyPr>
          <a:lstStyle>
            <a:lvl1pPr marL="457200" lvl="0" indent="-228600">
              <a:lnSpc>
                <a:spcPct val="100000"/>
              </a:lnSpc>
              <a:spcBef>
                <a:spcPts val="0"/>
              </a:spcBef>
              <a:spcAft>
                <a:spcPts val="0"/>
              </a:spcAft>
              <a:buSzPts val="9400"/>
              <a:buNone/>
              <a:defRPr/>
            </a:lvl1pPr>
          </a:lstStyle>
          <a:p>
            <a:endParaRPr/>
          </a:p>
        </p:txBody>
      </p:sp>
      <p:sp>
        <p:nvSpPr>
          <p:cNvPr id="43" name="Google Shape;43;p10"/>
          <p:cNvSpPr txBox="1">
            <a:spLocks noGrp="1"/>
          </p:cNvSpPr>
          <p:nvPr>
            <p:ph type="sldNum" idx="12"/>
          </p:nvPr>
        </p:nvSpPr>
        <p:spPr>
          <a:xfrm>
            <a:off x="30500848" y="39792783"/>
            <a:ext cx="1975200" cy="33588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2120" y="3797547"/>
            <a:ext cx="30674100" cy="4887000"/>
          </a:xfrm>
          <a:prstGeom prst="rect">
            <a:avLst/>
          </a:prstGeom>
          <a:noFill/>
          <a:ln>
            <a:noFill/>
          </a:ln>
        </p:spPr>
        <p:txBody>
          <a:bodyPr spcFirstLastPara="1" wrap="square" lIns="479475" tIns="479475" rIns="479475" bIns="479475" anchor="t" anchorCtr="0">
            <a:noAutofit/>
          </a:bodyPr>
          <a:lstStyle>
            <a:lvl1pPr lvl="0">
              <a:spcBef>
                <a:spcPts val="0"/>
              </a:spcBef>
              <a:spcAft>
                <a:spcPts val="0"/>
              </a:spcAft>
              <a:buClr>
                <a:schemeClr val="dk1"/>
              </a:buClr>
              <a:buSzPts val="14700"/>
              <a:buNone/>
              <a:defRPr sz="14700">
                <a:solidFill>
                  <a:schemeClr val="dk1"/>
                </a:solidFill>
              </a:defRPr>
            </a:lvl1pPr>
            <a:lvl2pPr lvl="1">
              <a:spcBef>
                <a:spcPts val="0"/>
              </a:spcBef>
              <a:spcAft>
                <a:spcPts val="0"/>
              </a:spcAft>
              <a:buClr>
                <a:schemeClr val="dk1"/>
              </a:buClr>
              <a:buSzPts val="14700"/>
              <a:buNone/>
              <a:defRPr sz="14700">
                <a:solidFill>
                  <a:schemeClr val="dk1"/>
                </a:solidFill>
              </a:defRPr>
            </a:lvl2pPr>
            <a:lvl3pPr lvl="2">
              <a:spcBef>
                <a:spcPts val="0"/>
              </a:spcBef>
              <a:spcAft>
                <a:spcPts val="0"/>
              </a:spcAft>
              <a:buClr>
                <a:schemeClr val="dk1"/>
              </a:buClr>
              <a:buSzPts val="14700"/>
              <a:buNone/>
              <a:defRPr sz="14700">
                <a:solidFill>
                  <a:schemeClr val="dk1"/>
                </a:solidFill>
              </a:defRPr>
            </a:lvl3pPr>
            <a:lvl4pPr lvl="3">
              <a:spcBef>
                <a:spcPts val="0"/>
              </a:spcBef>
              <a:spcAft>
                <a:spcPts val="0"/>
              </a:spcAft>
              <a:buClr>
                <a:schemeClr val="dk1"/>
              </a:buClr>
              <a:buSzPts val="14700"/>
              <a:buNone/>
              <a:defRPr sz="14700">
                <a:solidFill>
                  <a:schemeClr val="dk1"/>
                </a:solidFill>
              </a:defRPr>
            </a:lvl4pPr>
            <a:lvl5pPr lvl="4">
              <a:spcBef>
                <a:spcPts val="0"/>
              </a:spcBef>
              <a:spcAft>
                <a:spcPts val="0"/>
              </a:spcAft>
              <a:buClr>
                <a:schemeClr val="dk1"/>
              </a:buClr>
              <a:buSzPts val="14700"/>
              <a:buNone/>
              <a:defRPr sz="14700">
                <a:solidFill>
                  <a:schemeClr val="dk1"/>
                </a:solidFill>
              </a:defRPr>
            </a:lvl5pPr>
            <a:lvl6pPr lvl="5">
              <a:spcBef>
                <a:spcPts val="0"/>
              </a:spcBef>
              <a:spcAft>
                <a:spcPts val="0"/>
              </a:spcAft>
              <a:buClr>
                <a:schemeClr val="dk1"/>
              </a:buClr>
              <a:buSzPts val="14700"/>
              <a:buNone/>
              <a:defRPr sz="14700">
                <a:solidFill>
                  <a:schemeClr val="dk1"/>
                </a:solidFill>
              </a:defRPr>
            </a:lvl6pPr>
            <a:lvl7pPr lvl="6">
              <a:spcBef>
                <a:spcPts val="0"/>
              </a:spcBef>
              <a:spcAft>
                <a:spcPts val="0"/>
              </a:spcAft>
              <a:buClr>
                <a:schemeClr val="dk1"/>
              </a:buClr>
              <a:buSzPts val="14700"/>
              <a:buNone/>
              <a:defRPr sz="14700">
                <a:solidFill>
                  <a:schemeClr val="dk1"/>
                </a:solidFill>
              </a:defRPr>
            </a:lvl7pPr>
            <a:lvl8pPr lvl="7">
              <a:spcBef>
                <a:spcPts val="0"/>
              </a:spcBef>
              <a:spcAft>
                <a:spcPts val="0"/>
              </a:spcAft>
              <a:buClr>
                <a:schemeClr val="dk1"/>
              </a:buClr>
              <a:buSzPts val="14700"/>
              <a:buNone/>
              <a:defRPr sz="14700">
                <a:solidFill>
                  <a:schemeClr val="dk1"/>
                </a:solidFill>
              </a:defRPr>
            </a:lvl8pPr>
            <a:lvl9pPr lvl="8">
              <a:spcBef>
                <a:spcPts val="0"/>
              </a:spcBef>
              <a:spcAft>
                <a:spcPts val="0"/>
              </a:spcAft>
              <a:buClr>
                <a:schemeClr val="dk1"/>
              </a:buClr>
              <a:buSzPts val="14700"/>
              <a:buNone/>
              <a:defRPr sz="14700">
                <a:solidFill>
                  <a:schemeClr val="dk1"/>
                </a:solidFill>
              </a:defRPr>
            </a:lvl9pPr>
          </a:lstStyle>
          <a:p>
            <a:endParaRPr/>
          </a:p>
        </p:txBody>
      </p:sp>
      <p:sp>
        <p:nvSpPr>
          <p:cNvPr id="7" name="Google Shape;7;p1"/>
          <p:cNvSpPr txBox="1">
            <a:spLocks noGrp="1"/>
          </p:cNvSpPr>
          <p:nvPr>
            <p:ph type="body" idx="1"/>
          </p:nvPr>
        </p:nvSpPr>
        <p:spPr>
          <a:xfrm>
            <a:off x="1122120" y="9834453"/>
            <a:ext cx="30674100" cy="29153400"/>
          </a:xfrm>
          <a:prstGeom prst="rect">
            <a:avLst/>
          </a:prstGeom>
          <a:noFill/>
          <a:ln>
            <a:noFill/>
          </a:ln>
        </p:spPr>
        <p:txBody>
          <a:bodyPr spcFirstLastPara="1" wrap="square" lIns="479475" tIns="479475" rIns="479475" bIns="479475" anchor="t" anchorCtr="0">
            <a:noAutofit/>
          </a:bodyPr>
          <a:lstStyle>
            <a:lvl1pPr marL="457200" lvl="0" indent="-825500">
              <a:lnSpc>
                <a:spcPct val="115000"/>
              </a:lnSpc>
              <a:spcBef>
                <a:spcPts val="0"/>
              </a:spcBef>
              <a:spcAft>
                <a:spcPts val="0"/>
              </a:spcAft>
              <a:buClr>
                <a:schemeClr val="dk2"/>
              </a:buClr>
              <a:buSzPts val="9400"/>
              <a:buChar char="●"/>
              <a:defRPr sz="9400">
                <a:solidFill>
                  <a:schemeClr val="dk2"/>
                </a:solidFill>
              </a:defRPr>
            </a:lvl1pPr>
            <a:lvl2pPr marL="914400" lvl="1" indent="-692150">
              <a:lnSpc>
                <a:spcPct val="115000"/>
              </a:lnSpc>
              <a:spcBef>
                <a:spcPts val="8400"/>
              </a:spcBef>
              <a:spcAft>
                <a:spcPts val="0"/>
              </a:spcAft>
              <a:buClr>
                <a:schemeClr val="dk2"/>
              </a:buClr>
              <a:buSzPts val="7300"/>
              <a:buChar char="○"/>
              <a:defRPr sz="7300">
                <a:solidFill>
                  <a:schemeClr val="dk2"/>
                </a:solidFill>
              </a:defRPr>
            </a:lvl2pPr>
            <a:lvl3pPr marL="1371600" lvl="2" indent="-692150">
              <a:lnSpc>
                <a:spcPct val="115000"/>
              </a:lnSpc>
              <a:spcBef>
                <a:spcPts val="8400"/>
              </a:spcBef>
              <a:spcAft>
                <a:spcPts val="0"/>
              </a:spcAft>
              <a:buClr>
                <a:schemeClr val="dk2"/>
              </a:buClr>
              <a:buSzPts val="7300"/>
              <a:buChar char="■"/>
              <a:defRPr sz="7300">
                <a:solidFill>
                  <a:schemeClr val="dk2"/>
                </a:solidFill>
              </a:defRPr>
            </a:lvl3pPr>
            <a:lvl4pPr marL="1828800" lvl="3" indent="-692150">
              <a:lnSpc>
                <a:spcPct val="115000"/>
              </a:lnSpc>
              <a:spcBef>
                <a:spcPts val="8400"/>
              </a:spcBef>
              <a:spcAft>
                <a:spcPts val="0"/>
              </a:spcAft>
              <a:buClr>
                <a:schemeClr val="dk2"/>
              </a:buClr>
              <a:buSzPts val="7300"/>
              <a:buChar char="●"/>
              <a:defRPr sz="7300">
                <a:solidFill>
                  <a:schemeClr val="dk2"/>
                </a:solidFill>
              </a:defRPr>
            </a:lvl4pPr>
            <a:lvl5pPr marL="2286000" lvl="4" indent="-692150">
              <a:lnSpc>
                <a:spcPct val="115000"/>
              </a:lnSpc>
              <a:spcBef>
                <a:spcPts val="8400"/>
              </a:spcBef>
              <a:spcAft>
                <a:spcPts val="0"/>
              </a:spcAft>
              <a:buClr>
                <a:schemeClr val="dk2"/>
              </a:buClr>
              <a:buSzPts val="7300"/>
              <a:buChar char="○"/>
              <a:defRPr sz="7300">
                <a:solidFill>
                  <a:schemeClr val="dk2"/>
                </a:solidFill>
              </a:defRPr>
            </a:lvl5pPr>
            <a:lvl6pPr marL="2743200" lvl="5" indent="-692150">
              <a:lnSpc>
                <a:spcPct val="115000"/>
              </a:lnSpc>
              <a:spcBef>
                <a:spcPts val="8400"/>
              </a:spcBef>
              <a:spcAft>
                <a:spcPts val="0"/>
              </a:spcAft>
              <a:buClr>
                <a:schemeClr val="dk2"/>
              </a:buClr>
              <a:buSzPts val="7300"/>
              <a:buChar char="■"/>
              <a:defRPr sz="7300">
                <a:solidFill>
                  <a:schemeClr val="dk2"/>
                </a:solidFill>
              </a:defRPr>
            </a:lvl6pPr>
            <a:lvl7pPr marL="3200400" lvl="6" indent="-692150">
              <a:lnSpc>
                <a:spcPct val="115000"/>
              </a:lnSpc>
              <a:spcBef>
                <a:spcPts val="8400"/>
              </a:spcBef>
              <a:spcAft>
                <a:spcPts val="0"/>
              </a:spcAft>
              <a:buClr>
                <a:schemeClr val="dk2"/>
              </a:buClr>
              <a:buSzPts val="7300"/>
              <a:buChar char="●"/>
              <a:defRPr sz="7300">
                <a:solidFill>
                  <a:schemeClr val="dk2"/>
                </a:solidFill>
              </a:defRPr>
            </a:lvl7pPr>
            <a:lvl8pPr marL="3657600" lvl="7" indent="-692150">
              <a:lnSpc>
                <a:spcPct val="115000"/>
              </a:lnSpc>
              <a:spcBef>
                <a:spcPts val="8400"/>
              </a:spcBef>
              <a:spcAft>
                <a:spcPts val="0"/>
              </a:spcAft>
              <a:buClr>
                <a:schemeClr val="dk2"/>
              </a:buClr>
              <a:buSzPts val="7300"/>
              <a:buChar char="○"/>
              <a:defRPr sz="7300">
                <a:solidFill>
                  <a:schemeClr val="dk2"/>
                </a:solidFill>
              </a:defRPr>
            </a:lvl8pPr>
            <a:lvl9pPr marL="4114800" lvl="8" indent="-692150">
              <a:lnSpc>
                <a:spcPct val="115000"/>
              </a:lnSpc>
              <a:spcBef>
                <a:spcPts val="8400"/>
              </a:spcBef>
              <a:spcAft>
                <a:spcPts val="8400"/>
              </a:spcAft>
              <a:buClr>
                <a:schemeClr val="dk2"/>
              </a:buClr>
              <a:buSzPts val="7300"/>
              <a:buChar char="■"/>
              <a:defRPr sz="7300">
                <a:solidFill>
                  <a:schemeClr val="dk2"/>
                </a:solidFill>
              </a:defRPr>
            </a:lvl9pPr>
          </a:lstStyle>
          <a:p>
            <a:endParaRPr/>
          </a:p>
        </p:txBody>
      </p:sp>
      <p:sp>
        <p:nvSpPr>
          <p:cNvPr id="8" name="Google Shape;8;p1"/>
          <p:cNvSpPr txBox="1">
            <a:spLocks noGrp="1"/>
          </p:cNvSpPr>
          <p:nvPr>
            <p:ph type="sldNum" idx="12"/>
          </p:nvPr>
        </p:nvSpPr>
        <p:spPr>
          <a:xfrm>
            <a:off x="30500848" y="39792783"/>
            <a:ext cx="1975200" cy="3358800"/>
          </a:xfrm>
          <a:prstGeom prst="rect">
            <a:avLst/>
          </a:prstGeom>
          <a:noFill/>
          <a:ln>
            <a:noFill/>
          </a:ln>
        </p:spPr>
        <p:txBody>
          <a:bodyPr spcFirstLastPara="1" wrap="square" lIns="479475" tIns="479475" rIns="479475" bIns="479475" anchor="ctr" anchorCtr="0">
            <a:noAutofit/>
          </a:bodyPr>
          <a:lstStyle>
            <a:lvl1pPr lvl="0" algn="r">
              <a:buNone/>
              <a:defRPr sz="5200">
                <a:solidFill>
                  <a:schemeClr val="dk2"/>
                </a:solidFill>
              </a:defRPr>
            </a:lvl1pPr>
            <a:lvl2pPr lvl="1" algn="r">
              <a:buNone/>
              <a:defRPr sz="5200">
                <a:solidFill>
                  <a:schemeClr val="dk2"/>
                </a:solidFill>
              </a:defRPr>
            </a:lvl2pPr>
            <a:lvl3pPr lvl="2" algn="r">
              <a:buNone/>
              <a:defRPr sz="5200">
                <a:solidFill>
                  <a:schemeClr val="dk2"/>
                </a:solidFill>
              </a:defRPr>
            </a:lvl3pPr>
            <a:lvl4pPr lvl="3" algn="r">
              <a:buNone/>
              <a:defRPr sz="5200">
                <a:solidFill>
                  <a:schemeClr val="dk2"/>
                </a:solidFill>
              </a:defRPr>
            </a:lvl4pPr>
            <a:lvl5pPr lvl="4" algn="r">
              <a:buNone/>
              <a:defRPr sz="5200">
                <a:solidFill>
                  <a:schemeClr val="dk2"/>
                </a:solidFill>
              </a:defRPr>
            </a:lvl5pPr>
            <a:lvl6pPr lvl="5" algn="r">
              <a:buNone/>
              <a:defRPr sz="5200">
                <a:solidFill>
                  <a:schemeClr val="dk2"/>
                </a:solidFill>
              </a:defRPr>
            </a:lvl6pPr>
            <a:lvl7pPr lvl="6" algn="r">
              <a:buNone/>
              <a:defRPr sz="5200">
                <a:solidFill>
                  <a:schemeClr val="dk2"/>
                </a:solidFill>
              </a:defRPr>
            </a:lvl7pPr>
            <a:lvl8pPr lvl="7" algn="r">
              <a:buNone/>
              <a:defRPr sz="5200">
                <a:solidFill>
                  <a:schemeClr val="dk2"/>
                </a:solidFill>
              </a:defRPr>
            </a:lvl8pPr>
            <a:lvl9pPr lvl="8" algn="r">
              <a:buNone/>
              <a:defRPr sz="5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646635" y="1758951"/>
            <a:ext cx="29626500" cy="7315200"/>
          </a:xfrm>
          <a:prstGeom prst="rect">
            <a:avLst/>
          </a:prstGeom>
          <a:noFill/>
          <a:ln>
            <a:noFill/>
          </a:ln>
        </p:spPr>
        <p:txBody>
          <a:bodyPr spcFirstLastPara="1" wrap="square" lIns="470250" tIns="235125" rIns="470250" bIns="235125" anchor="ctr" anchorCtr="0">
            <a:noAutofit/>
          </a:bodyPr>
          <a:lstStyle>
            <a:lvl1pPr marR="0" lvl="0" algn="ctr" rtl="0">
              <a:spcBef>
                <a:spcPts val="0"/>
              </a:spcBef>
              <a:spcAft>
                <a:spcPts val="0"/>
              </a:spcAft>
              <a:buSzPts val="1400"/>
              <a:buNone/>
              <a:defRPr sz="22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2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2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2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2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2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2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2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2700" b="0" i="0" u="none" strike="noStrike" cap="none">
                <a:solidFill>
                  <a:schemeClr val="dk2"/>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1646635" y="10242551"/>
            <a:ext cx="29626500" cy="28966500"/>
          </a:xfrm>
          <a:prstGeom prst="rect">
            <a:avLst/>
          </a:prstGeom>
          <a:noFill/>
          <a:ln>
            <a:noFill/>
          </a:ln>
        </p:spPr>
        <p:txBody>
          <a:bodyPr spcFirstLastPara="1" wrap="square" lIns="470250" tIns="235125" rIns="470250" bIns="235125" anchor="t" anchorCtr="0">
            <a:noAutofit/>
          </a:bodyPr>
          <a:lstStyle>
            <a:lvl1pPr marL="457200" marR="0" lvl="0" indent="-1276350" algn="l" rtl="0">
              <a:spcBef>
                <a:spcPts val="3300"/>
              </a:spcBef>
              <a:spcAft>
                <a:spcPts val="0"/>
              </a:spcAft>
              <a:buClr>
                <a:schemeClr val="dk1"/>
              </a:buClr>
              <a:buSzPts val="16500"/>
              <a:buFont typeface="Arial"/>
              <a:buChar char="•"/>
              <a:defRPr sz="16500" b="0" i="0" u="none" strike="noStrike" cap="none">
                <a:solidFill>
                  <a:schemeClr val="dk1"/>
                </a:solidFill>
                <a:latin typeface="Arial"/>
                <a:ea typeface="Arial"/>
                <a:cs typeface="Arial"/>
                <a:sym typeface="Arial"/>
              </a:defRPr>
            </a:lvl1pPr>
            <a:lvl2pPr marL="914400" marR="0" lvl="1" indent="-1143000" algn="l" rtl="0">
              <a:spcBef>
                <a:spcPts val="2880"/>
              </a:spcBef>
              <a:spcAft>
                <a:spcPts val="0"/>
              </a:spcAft>
              <a:buClr>
                <a:schemeClr val="dk1"/>
              </a:buClr>
              <a:buSzPts val="14400"/>
              <a:buFont typeface="Arial"/>
              <a:buChar char="–"/>
              <a:defRPr sz="14400" b="0" i="0" u="none" strike="noStrike" cap="none">
                <a:solidFill>
                  <a:schemeClr val="dk1"/>
                </a:solidFill>
                <a:latin typeface="Arial"/>
                <a:ea typeface="Arial"/>
                <a:cs typeface="Arial"/>
                <a:sym typeface="Arial"/>
              </a:defRPr>
            </a:lvl2pPr>
            <a:lvl3pPr marL="1371600" marR="0" lvl="2" indent="-1009650" algn="l" rtl="0">
              <a:spcBef>
                <a:spcPts val="2460"/>
              </a:spcBef>
              <a:spcAft>
                <a:spcPts val="0"/>
              </a:spcAft>
              <a:buClr>
                <a:schemeClr val="dk1"/>
              </a:buClr>
              <a:buSzPts val="12300"/>
              <a:buFont typeface="Arial"/>
              <a:buChar char="•"/>
              <a:defRPr sz="12300" b="0" i="0" u="none" strike="noStrike" cap="none">
                <a:solidFill>
                  <a:schemeClr val="dk1"/>
                </a:solidFill>
                <a:latin typeface="Arial"/>
                <a:ea typeface="Arial"/>
                <a:cs typeface="Arial"/>
                <a:sym typeface="Arial"/>
              </a:defRPr>
            </a:lvl3pPr>
            <a:lvl4pPr marL="1828800" marR="0" lvl="3"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4pPr>
            <a:lvl5pPr marL="2286000" marR="0" lvl="4"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5pPr>
            <a:lvl6pPr marL="2743200" marR="0" lvl="5"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6pPr>
            <a:lvl7pPr marL="3200400" marR="0" lvl="6"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7pPr>
            <a:lvl8pPr marL="3657600" marR="0" lvl="7"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8pPr>
            <a:lvl9pPr marL="4114800" marR="0" lvl="8" indent="-889000" algn="l" rtl="0">
              <a:spcBef>
                <a:spcPts val="2080"/>
              </a:spcBef>
              <a:spcAft>
                <a:spcPts val="0"/>
              </a:spcAft>
              <a:buClr>
                <a:schemeClr val="dk1"/>
              </a:buClr>
              <a:buSzPts val="10400"/>
              <a:buFont typeface="Arial"/>
              <a:buChar char="»"/>
              <a:defRPr sz="10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1646635" y="39971133"/>
            <a:ext cx="7680900" cy="3048000"/>
          </a:xfrm>
          <a:prstGeom prst="rect">
            <a:avLst/>
          </a:prstGeom>
          <a:noFill/>
          <a:ln>
            <a:noFill/>
          </a:ln>
        </p:spPr>
        <p:txBody>
          <a:bodyPr spcFirstLastPara="1" wrap="square" lIns="470250" tIns="235125" rIns="470250" bIns="235125" anchor="t" anchorCtr="0">
            <a:noAutofit/>
          </a:bodyPr>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11247834" y="39971133"/>
            <a:ext cx="10424100" cy="3048000"/>
          </a:xfrm>
          <a:prstGeom prst="rect">
            <a:avLst/>
          </a:prstGeom>
          <a:noFill/>
          <a:ln>
            <a:noFill/>
          </a:ln>
        </p:spPr>
        <p:txBody>
          <a:bodyPr spcFirstLastPara="1" wrap="square" lIns="470250" tIns="235125" rIns="470250" bIns="235125" anchor="t" anchorCtr="0">
            <a:noAutofit/>
          </a:bodyPr>
          <a:lstStyle>
            <a:lvl1pPr marR="0" lvl="0" algn="ctr"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23592234" y="39971133"/>
            <a:ext cx="7680900" cy="3048000"/>
          </a:xfrm>
          <a:prstGeom prst="rect">
            <a:avLst/>
          </a:prstGeom>
          <a:noFill/>
          <a:ln>
            <a:noFill/>
          </a:ln>
        </p:spPr>
        <p:txBody>
          <a:bodyPr spcFirstLastPara="1" wrap="square" lIns="470250" tIns="235125" rIns="470250" bIns="235125" anchor="t" anchorCtr="0">
            <a:noAutofit/>
          </a:bodyPr>
          <a:lstStyle>
            <a:lvl1pPr marL="0" marR="0" lvl="0" indent="0" algn="r" rtl="0">
              <a:spcBef>
                <a:spcPts val="0"/>
              </a:spcBef>
              <a:spcAft>
                <a:spcPts val="0"/>
              </a:spcAft>
              <a:buNone/>
              <a:defRPr sz="7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13"/>
          <p:cNvPicPr preferRelativeResize="0"/>
          <p:nvPr/>
        </p:nvPicPr>
        <p:blipFill rotWithShape="1">
          <a:blip r:embed="rId13">
            <a:alphaModFix/>
          </a:blip>
          <a:srcRect/>
          <a:stretch/>
        </p:blipFill>
        <p:spPr>
          <a:xfrm rot="-5400000">
            <a:off x="-8629650" y="27383317"/>
            <a:ext cx="10706100" cy="3276600"/>
          </a:xfrm>
          <a:prstGeom prst="rect">
            <a:avLst/>
          </a:prstGeom>
          <a:noFill/>
          <a:ln>
            <a:noFill/>
          </a:ln>
        </p:spPr>
      </p:pic>
      <p:pic>
        <p:nvPicPr>
          <p:cNvPr id="57" name="Google Shape;57;p13"/>
          <p:cNvPicPr preferRelativeResize="0"/>
          <p:nvPr/>
        </p:nvPicPr>
        <p:blipFill rotWithShape="1">
          <a:blip r:embed="rId13">
            <a:alphaModFix/>
          </a:blip>
          <a:srcRect/>
          <a:stretch/>
        </p:blipFill>
        <p:spPr>
          <a:xfrm rot="5400000">
            <a:off x="30841950" y="19056350"/>
            <a:ext cx="10706100" cy="3276600"/>
          </a:xfrm>
          <a:prstGeom prst="rect">
            <a:avLst/>
          </a:prstGeom>
          <a:noFill/>
          <a:ln>
            <a:noFill/>
          </a:ln>
        </p:spPr>
      </p:pic>
      <p:pic>
        <p:nvPicPr>
          <p:cNvPr id="58" name="Google Shape;58;p13"/>
          <p:cNvPicPr preferRelativeResize="0"/>
          <p:nvPr/>
        </p:nvPicPr>
        <p:blipFill rotWithShape="1">
          <a:blip r:embed="rId14">
            <a:alphaModFix/>
          </a:blip>
          <a:srcRect/>
          <a:stretch/>
        </p:blipFill>
        <p:spPr>
          <a:xfrm>
            <a:off x="4995863" y="44568533"/>
            <a:ext cx="22926675" cy="1162050"/>
          </a:xfrm>
          <a:prstGeom prst="rect">
            <a:avLst/>
          </a:prstGeom>
          <a:noFill/>
          <a:ln>
            <a:noFill/>
          </a:ln>
        </p:spPr>
      </p:pic>
      <p:sp>
        <p:nvSpPr>
          <p:cNvPr id="59" name="Google Shape;59;p13"/>
          <p:cNvSpPr/>
          <p:nvPr/>
        </p:nvSpPr>
        <p:spPr>
          <a:xfrm>
            <a:off x="4995863" y="45330533"/>
            <a:ext cx="16459200" cy="169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4880" b="0" i="0" u="none" strike="noStrike" cap="none">
                <a:solidFill>
                  <a:srgbClr val="808080"/>
                </a:solidFill>
                <a:latin typeface="Arial"/>
                <a:ea typeface="Arial"/>
                <a:cs typeface="Arial"/>
                <a:sym typeface="Arial"/>
              </a:rPr>
              <a:t>Template ID: sapphire  Size: 48x36</a:t>
            </a: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7BAFF"/>
            </a:gs>
            <a:gs pos="100000">
              <a:srgbClr val="FFFFFF"/>
            </a:gs>
          </a:gsLst>
          <a:lin ang="5400012" scaled="0"/>
        </a:gradFill>
        <a:effectLst/>
      </p:bgPr>
    </p:bg>
    <p:spTree>
      <p:nvGrpSpPr>
        <p:cNvPr id="1" name="Shape 132"/>
        <p:cNvGrpSpPr/>
        <p:nvPr/>
      </p:nvGrpSpPr>
      <p:grpSpPr>
        <a:xfrm>
          <a:off x="0" y="0"/>
          <a:ext cx="0" cy="0"/>
          <a:chOff x="0" y="0"/>
          <a:chExt cx="0" cy="0"/>
        </a:xfrm>
      </p:grpSpPr>
      <p:sp>
        <p:nvSpPr>
          <p:cNvPr id="133" name="Google Shape;133;p25"/>
          <p:cNvSpPr/>
          <p:nvPr/>
        </p:nvSpPr>
        <p:spPr>
          <a:xfrm>
            <a:off x="0" y="-4342675"/>
            <a:ext cx="32918400" cy="14891700"/>
          </a:xfrm>
          <a:prstGeom prst="rect">
            <a:avLst/>
          </a:prstGeom>
          <a:gradFill>
            <a:gsLst>
              <a:gs pos="0">
                <a:srgbClr val="2B70FF"/>
              </a:gs>
              <a:gs pos="100000">
                <a:srgbClr val="002776"/>
              </a:gs>
            </a:gsLst>
            <a:path path="circle">
              <a:fillToRect l="50000" t="50000" r="50000" b="50000"/>
            </a:path>
            <a:tileRect/>
          </a:gra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endParaRPr sz="4800" b="0" i="0" u="none" strike="noStrike" cap="none">
              <a:solidFill>
                <a:schemeClr val="lt1"/>
              </a:solidFill>
              <a:latin typeface="Arial"/>
              <a:ea typeface="Arial"/>
              <a:cs typeface="Arial"/>
              <a:sym typeface="Arial"/>
            </a:endParaRPr>
          </a:p>
        </p:txBody>
      </p:sp>
      <p:sp>
        <p:nvSpPr>
          <p:cNvPr id="134" name="Google Shape;134;p25"/>
          <p:cNvSpPr/>
          <p:nvPr/>
        </p:nvSpPr>
        <p:spPr>
          <a:xfrm>
            <a:off x="1950725" y="11269750"/>
            <a:ext cx="28768500" cy="1371600"/>
          </a:xfrm>
          <a:prstGeom prst="rect">
            <a:avLst/>
          </a:prstGeom>
          <a:solidFill>
            <a:srgbClr val="002776"/>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r>
              <a:rPr lang="en" sz="5400">
                <a:solidFill>
                  <a:srgbClr val="FFFFFF"/>
                </a:solidFill>
              </a:rPr>
              <a:t>Goals</a:t>
            </a:r>
            <a:endParaRPr sz="5400">
              <a:solidFill>
                <a:srgbClr val="FFFFFF"/>
              </a:solidFill>
            </a:endParaRPr>
          </a:p>
        </p:txBody>
      </p:sp>
      <p:sp>
        <p:nvSpPr>
          <p:cNvPr id="135" name="Google Shape;135;p25"/>
          <p:cNvSpPr txBox="1"/>
          <p:nvPr/>
        </p:nvSpPr>
        <p:spPr>
          <a:xfrm>
            <a:off x="2105475" y="13362075"/>
            <a:ext cx="28768500" cy="6566100"/>
          </a:xfrm>
          <a:prstGeom prst="rect">
            <a:avLst/>
          </a:prstGeom>
          <a:noFill/>
          <a:ln>
            <a:noFill/>
          </a:ln>
        </p:spPr>
        <p:txBody>
          <a:bodyPr spcFirstLastPara="1" wrap="square" lIns="137150" tIns="68575" rIns="137150" bIns="68575" anchor="t" anchorCtr="0">
            <a:noAutofit/>
          </a:bodyPr>
          <a:lstStyle/>
          <a:p>
            <a:pPr marL="457200" marR="0" lvl="0" indent="-609600" algn="just" rtl="0">
              <a:lnSpc>
                <a:spcPct val="115000"/>
              </a:lnSpc>
              <a:spcBef>
                <a:spcPts val="0"/>
              </a:spcBef>
              <a:spcAft>
                <a:spcPts val="0"/>
              </a:spcAft>
              <a:buClr>
                <a:schemeClr val="dk1"/>
              </a:buClr>
              <a:buSzPts val="6000"/>
              <a:buChar char="●"/>
            </a:pPr>
            <a:r>
              <a:rPr lang="en" sz="6000">
                <a:solidFill>
                  <a:schemeClr val="dk1"/>
                </a:solidFill>
              </a:rPr>
              <a:t>Measure the change in cosmic ray muon flux in the MINOS neutrino tunnel as we move downstream from the access shaft. </a:t>
            </a:r>
            <a:endParaRPr sz="6000">
              <a:solidFill>
                <a:schemeClr val="dk1"/>
              </a:solidFill>
            </a:endParaRPr>
          </a:p>
          <a:p>
            <a:pPr marL="457200" marR="0" lvl="0" indent="-609600" algn="just" rtl="0">
              <a:lnSpc>
                <a:spcPct val="115000"/>
              </a:lnSpc>
              <a:spcBef>
                <a:spcPts val="0"/>
              </a:spcBef>
              <a:spcAft>
                <a:spcPts val="0"/>
              </a:spcAft>
              <a:buClr>
                <a:schemeClr val="dk1"/>
              </a:buClr>
              <a:buSzPts val="6000"/>
              <a:buChar char="●"/>
            </a:pPr>
            <a:r>
              <a:rPr lang="en" sz="6000">
                <a:solidFill>
                  <a:schemeClr val="dk1"/>
                </a:solidFill>
              </a:rPr>
              <a:t>Measure the change in flux as we descend to the tunnel in the elevator. </a:t>
            </a:r>
            <a:endParaRPr sz="6000">
              <a:solidFill>
                <a:schemeClr val="dk1"/>
              </a:solidFill>
            </a:endParaRPr>
          </a:p>
          <a:p>
            <a:pPr marL="457200" marR="0" lvl="0" indent="-609600" algn="just" rtl="0">
              <a:lnSpc>
                <a:spcPct val="115000"/>
              </a:lnSpc>
              <a:spcBef>
                <a:spcPts val="0"/>
              </a:spcBef>
              <a:spcAft>
                <a:spcPts val="0"/>
              </a:spcAft>
              <a:buClr>
                <a:schemeClr val="dk1"/>
              </a:buClr>
              <a:buSzPts val="6000"/>
              <a:buChar char="●"/>
            </a:pPr>
            <a:r>
              <a:rPr lang="en" sz="6000">
                <a:solidFill>
                  <a:schemeClr val="dk1"/>
                </a:solidFill>
              </a:rPr>
              <a:t>Monitor three angular acceptances simultaneously.  </a:t>
            </a:r>
            <a:endParaRPr sz="6000">
              <a:solidFill>
                <a:schemeClr val="dk1"/>
              </a:solidFill>
            </a:endParaRPr>
          </a:p>
          <a:p>
            <a:pPr marL="457200" marR="0" lvl="0" indent="-609600" algn="just" rtl="0">
              <a:lnSpc>
                <a:spcPct val="115000"/>
              </a:lnSpc>
              <a:spcBef>
                <a:spcPts val="0"/>
              </a:spcBef>
              <a:spcAft>
                <a:spcPts val="0"/>
              </a:spcAft>
              <a:buClr>
                <a:schemeClr val="dk1"/>
              </a:buClr>
              <a:buSzPts val="6000"/>
              <a:buChar char="●"/>
            </a:pPr>
            <a:r>
              <a:rPr lang="en" sz="6000">
                <a:solidFill>
                  <a:schemeClr val="dk1"/>
                </a:solidFill>
              </a:rPr>
              <a:t>Add results from this measurement of vertical cosmic ray muons to the previous large angle measurements from MINOS</a:t>
            </a:r>
            <a:endParaRPr sz="6000">
              <a:solidFill>
                <a:schemeClr val="dk1"/>
              </a:solidFill>
            </a:endParaRPr>
          </a:p>
          <a:p>
            <a:pPr marL="0" marR="0" lvl="0" indent="0" algn="just" rtl="0">
              <a:lnSpc>
                <a:spcPct val="115000"/>
              </a:lnSpc>
              <a:spcBef>
                <a:spcPts val="0"/>
              </a:spcBef>
              <a:spcAft>
                <a:spcPts val="0"/>
              </a:spcAft>
              <a:buClr>
                <a:schemeClr val="dk1"/>
              </a:buClr>
              <a:buSzPts val="1100"/>
              <a:buFont typeface="Arial"/>
              <a:buNone/>
            </a:pPr>
            <a:endParaRPr sz="3600">
              <a:solidFill>
                <a:schemeClr val="dk1"/>
              </a:solidFill>
            </a:endParaRPr>
          </a:p>
        </p:txBody>
      </p:sp>
      <p:sp>
        <p:nvSpPr>
          <p:cNvPr id="136" name="Google Shape;136;p25"/>
          <p:cNvSpPr/>
          <p:nvPr/>
        </p:nvSpPr>
        <p:spPr>
          <a:xfrm>
            <a:off x="1950725" y="20268725"/>
            <a:ext cx="28768500" cy="1371600"/>
          </a:xfrm>
          <a:prstGeom prst="rect">
            <a:avLst/>
          </a:prstGeom>
          <a:solidFill>
            <a:srgbClr val="002776"/>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r>
              <a:rPr lang="en" sz="5400">
                <a:solidFill>
                  <a:schemeClr val="lt1"/>
                </a:solidFill>
              </a:rPr>
              <a:t>Setup </a:t>
            </a:r>
            <a:endParaRPr/>
          </a:p>
        </p:txBody>
      </p:sp>
      <p:sp>
        <p:nvSpPr>
          <p:cNvPr id="137" name="Google Shape;137;p25"/>
          <p:cNvSpPr/>
          <p:nvPr/>
        </p:nvSpPr>
        <p:spPr>
          <a:xfrm>
            <a:off x="18855600" y="28934325"/>
            <a:ext cx="12255000" cy="1371600"/>
          </a:xfrm>
          <a:prstGeom prst="rect">
            <a:avLst/>
          </a:prstGeom>
          <a:solidFill>
            <a:srgbClr val="002776"/>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r>
              <a:rPr lang="en" sz="5400">
                <a:solidFill>
                  <a:schemeClr val="lt1"/>
                </a:solidFill>
              </a:rPr>
              <a:t>Acknowledgements</a:t>
            </a:r>
            <a:endParaRPr/>
          </a:p>
        </p:txBody>
      </p:sp>
      <p:sp>
        <p:nvSpPr>
          <p:cNvPr id="138" name="Google Shape;138;p25"/>
          <p:cNvSpPr txBox="1"/>
          <p:nvPr/>
        </p:nvSpPr>
        <p:spPr>
          <a:xfrm>
            <a:off x="17306200" y="21916100"/>
            <a:ext cx="13804500" cy="6737700"/>
          </a:xfrm>
          <a:prstGeom prst="rect">
            <a:avLst/>
          </a:prstGeom>
          <a:noFill/>
          <a:ln>
            <a:noFill/>
          </a:ln>
        </p:spPr>
        <p:txBody>
          <a:bodyPr spcFirstLastPara="1" wrap="square" lIns="137150" tIns="68575" rIns="137150" bIns="68575" anchor="t" anchorCtr="0">
            <a:noAutofit/>
          </a:bodyPr>
          <a:lstStyle/>
          <a:p>
            <a:pPr marL="457200" lvl="0" indent="-482600" algn="l" rtl="0">
              <a:lnSpc>
                <a:spcPct val="115000"/>
              </a:lnSpc>
              <a:spcBef>
                <a:spcPts val="0"/>
              </a:spcBef>
              <a:spcAft>
                <a:spcPts val="0"/>
              </a:spcAft>
              <a:buClr>
                <a:schemeClr val="dk1"/>
              </a:buClr>
              <a:buSzPts val="4000"/>
              <a:buChar char="●"/>
            </a:pPr>
            <a:r>
              <a:rPr lang="en" sz="4000">
                <a:solidFill>
                  <a:schemeClr val="dk1"/>
                </a:solidFill>
              </a:rPr>
              <a:t>Three Detectors:</a:t>
            </a:r>
            <a:endParaRPr sz="4000">
              <a:solidFill>
                <a:schemeClr val="dk1"/>
              </a:solidFill>
            </a:endParaRPr>
          </a:p>
          <a:p>
            <a:pPr marL="914400" lvl="1" indent="-482600" algn="just" rtl="0">
              <a:lnSpc>
                <a:spcPct val="115000"/>
              </a:lnSpc>
              <a:spcBef>
                <a:spcPts val="0"/>
              </a:spcBef>
              <a:spcAft>
                <a:spcPts val="0"/>
              </a:spcAft>
              <a:buClr>
                <a:schemeClr val="dk1"/>
              </a:buClr>
              <a:buSzPts val="4000"/>
              <a:buChar char="○"/>
            </a:pPr>
            <a:r>
              <a:rPr lang="en" sz="4000">
                <a:solidFill>
                  <a:schemeClr val="dk1"/>
                </a:solidFill>
              </a:rPr>
              <a:t>One to monitor cosmic rays above ground as a control.</a:t>
            </a:r>
            <a:endParaRPr sz="4000">
              <a:solidFill>
                <a:schemeClr val="dk1"/>
              </a:solidFill>
            </a:endParaRPr>
          </a:p>
          <a:p>
            <a:pPr marL="914400" lvl="1" indent="-482600" algn="just" rtl="0">
              <a:lnSpc>
                <a:spcPct val="115000"/>
              </a:lnSpc>
              <a:spcBef>
                <a:spcPts val="0"/>
              </a:spcBef>
              <a:spcAft>
                <a:spcPts val="0"/>
              </a:spcAft>
              <a:buClr>
                <a:schemeClr val="dk1"/>
              </a:buClr>
              <a:buSzPts val="4000"/>
              <a:buChar char="○"/>
            </a:pPr>
            <a:r>
              <a:rPr lang="en" sz="4000">
                <a:solidFill>
                  <a:schemeClr val="dk1"/>
                </a:solidFill>
              </a:rPr>
              <a:t>An identical detector (TC) to measure the rate underground.</a:t>
            </a:r>
            <a:endParaRPr sz="4000">
              <a:solidFill>
                <a:schemeClr val="dk1"/>
              </a:solidFill>
            </a:endParaRPr>
          </a:p>
          <a:p>
            <a:pPr marL="914400" lvl="1" indent="-482600" algn="just" rtl="0">
              <a:lnSpc>
                <a:spcPct val="115000"/>
              </a:lnSpc>
              <a:spcBef>
                <a:spcPts val="0"/>
              </a:spcBef>
              <a:spcAft>
                <a:spcPts val="0"/>
              </a:spcAft>
              <a:buClr>
                <a:schemeClr val="dk1"/>
              </a:buClr>
              <a:buSzPts val="4000"/>
              <a:buChar char="○"/>
            </a:pPr>
            <a:r>
              <a:rPr lang="en" sz="4000">
                <a:solidFill>
                  <a:schemeClr val="dk1"/>
                </a:solidFill>
              </a:rPr>
              <a:t>A third detector (TB) to measure the muon background in the neutrino beam.</a:t>
            </a:r>
            <a:endParaRPr sz="4000">
              <a:solidFill>
                <a:schemeClr val="dk1"/>
              </a:solidFill>
            </a:endParaRPr>
          </a:p>
          <a:p>
            <a:pPr marL="457200" lvl="0" indent="-482600" algn="just" rtl="0">
              <a:lnSpc>
                <a:spcPct val="115000"/>
              </a:lnSpc>
              <a:spcBef>
                <a:spcPts val="0"/>
              </a:spcBef>
              <a:spcAft>
                <a:spcPts val="0"/>
              </a:spcAft>
              <a:buClr>
                <a:schemeClr val="dk1"/>
              </a:buClr>
              <a:buSzPts val="4000"/>
              <a:buChar char="●"/>
            </a:pPr>
            <a:r>
              <a:rPr lang="en" sz="4000">
                <a:solidFill>
                  <a:schemeClr val="dk1"/>
                </a:solidFill>
              </a:rPr>
              <a:t>The cosmic ray detectors simultaneously record data in wide (150 deg), large (21 deg), and small (6 deg) angular acceptance modes.</a:t>
            </a:r>
            <a:endParaRPr sz="4000">
              <a:solidFill>
                <a:schemeClr val="dk1"/>
              </a:solidFill>
            </a:endParaRPr>
          </a:p>
        </p:txBody>
      </p:sp>
      <p:sp>
        <p:nvSpPr>
          <p:cNvPr id="139" name="Google Shape;139;p25"/>
          <p:cNvSpPr txBox="1"/>
          <p:nvPr/>
        </p:nvSpPr>
        <p:spPr>
          <a:xfrm>
            <a:off x="18646800" y="30906875"/>
            <a:ext cx="12672600" cy="4674600"/>
          </a:xfrm>
          <a:prstGeom prst="rect">
            <a:avLst/>
          </a:prstGeom>
          <a:noFill/>
          <a:ln>
            <a:noFill/>
          </a:ln>
        </p:spPr>
        <p:txBody>
          <a:bodyPr spcFirstLastPara="1" wrap="square" lIns="137150" tIns="68575" rIns="137150" bIns="6857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3600">
                <a:solidFill>
                  <a:srgbClr val="222222"/>
                </a:solidFill>
              </a:rPr>
              <a:t>Thank you to Fermilab for allowing us to use their facilities through the approval of TSW 1548. We acknowledge the National Science Foundation for their fiduciary assistance in establishing and maintaining QuarkNet (Grant #1806631). We would like to extend additional thanks to administrators of the affiliated schools for their continued support of this project.</a:t>
            </a:r>
            <a:endParaRPr sz="3600">
              <a:solidFill>
                <a:schemeClr val="dk1"/>
              </a:solidFill>
            </a:endParaRPr>
          </a:p>
        </p:txBody>
      </p:sp>
      <p:sp>
        <p:nvSpPr>
          <p:cNvPr id="140" name="Google Shape;140;p25"/>
          <p:cNvSpPr txBox="1"/>
          <p:nvPr/>
        </p:nvSpPr>
        <p:spPr>
          <a:xfrm>
            <a:off x="5993063" y="1013702"/>
            <a:ext cx="24880800" cy="3405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 sz="9600" b="1">
                <a:solidFill>
                  <a:schemeClr val="lt1"/>
                </a:solidFill>
              </a:rPr>
              <a:t>High School Muon Underground Shielding Experiment </a:t>
            </a:r>
            <a:endParaRPr sz="6000">
              <a:solidFill>
                <a:srgbClr val="FFFFFF"/>
              </a:solidFill>
            </a:endParaRPr>
          </a:p>
          <a:p>
            <a:pPr marL="0" marR="0" lvl="0" indent="0" algn="ctr" rtl="0">
              <a:spcBef>
                <a:spcPts val="0"/>
              </a:spcBef>
              <a:spcAft>
                <a:spcPts val="0"/>
              </a:spcAft>
              <a:buNone/>
            </a:pPr>
            <a:endParaRPr sz="9600" b="1">
              <a:solidFill>
                <a:schemeClr val="lt1"/>
              </a:solidFill>
            </a:endParaRPr>
          </a:p>
        </p:txBody>
      </p:sp>
      <p:sp>
        <p:nvSpPr>
          <p:cNvPr id="141" name="Google Shape;141;p25"/>
          <p:cNvSpPr txBox="1"/>
          <p:nvPr/>
        </p:nvSpPr>
        <p:spPr>
          <a:xfrm>
            <a:off x="20245800" y="4267200"/>
            <a:ext cx="11337600" cy="430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 sz="6000">
                <a:solidFill>
                  <a:srgbClr val="FFFFFF"/>
                </a:solidFill>
              </a:rPr>
              <a:t> </a:t>
            </a:r>
            <a:endParaRPr sz="6000">
              <a:solidFill>
                <a:srgbClr val="FFFFFF"/>
              </a:solidFill>
            </a:endParaRPr>
          </a:p>
          <a:p>
            <a:pPr marL="0" marR="0" lvl="0" indent="0" algn="l" rtl="0">
              <a:spcBef>
                <a:spcPts val="0"/>
              </a:spcBef>
              <a:spcAft>
                <a:spcPts val="0"/>
              </a:spcAft>
              <a:buSzPts val="1100"/>
              <a:buNone/>
            </a:pPr>
            <a:r>
              <a:rPr lang="en" sz="6000">
                <a:solidFill>
                  <a:schemeClr val="lt1"/>
                </a:solidFill>
              </a:rPr>
              <a:t>Rochelle Zell HS</a:t>
            </a:r>
            <a:endParaRPr sz="6000">
              <a:solidFill>
                <a:schemeClr val="lt1"/>
              </a:solidFill>
            </a:endParaRPr>
          </a:p>
          <a:p>
            <a:pPr marL="0" marR="0" lvl="0" indent="0" algn="l" rtl="0">
              <a:spcBef>
                <a:spcPts val="0"/>
              </a:spcBef>
              <a:spcAft>
                <a:spcPts val="0"/>
              </a:spcAft>
              <a:buSzPts val="1100"/>
              <a:buNone/>
            </a:pPr>
            <a:r>
              <a:rPr lang="en" sz="6000">
                <a:solidFill>
                  <a:srgbClr val="FFFFFF"/>
                </a:solidFill>
              </a:rPr>
              <a:t>Naperville Central HS</a:t>
            </a:r>
            <a:endParaRPr sz="6000">
              <a:solidFill>
                <a:srgbClr val="FFFFFF"/>
              </a:solidFill>
            </a:endParaRPr>
          </a:p>
          <a:p>
            <a:pPr marL="0" marR="0" lvl="0" indent="0" algn="l" rtl="0">
              <a:spcBef>
                <a:spcPts val="0"/>
              </a:spcBef>
              <a:spcAft>
                <a:spcPts val="0"/>
              </a:spcAft>
              <a:buSzPts val="1100"/>
              <a:buNone/>
            </a:pPr>
            <a:r>
              <a:rPr lang="en" sz="6000">
                <a:solidFill>
                  <a:srgbClr val="FFFFFF"/>
                </a:solidFill>
              </a:rPr>
              <a:t>University of Illinois at Chicago  QuarkNet</a:t>
            </a:r>
            <a:endParaRPr sz="6000">
              <a:solidFill>
                <a:srgbClr val="FFFFFF"/>
              </a:solidFill>
            </a:endParaRPr>
          </a:p>
        </p:txBody>
      </p:sp>
      <p:pic>
        <p:nvPicPr>
          <p:cNvPr id="142" name="Google Shape;142;p25"/>
          <p:cNvPicPr preferRelativeResize="0"/>
          <p:nvPr/>
        </p:nvPicPr>
        <p:blipFill>
          <a:blip r:embed="rId3">
            <a:alphaModFix/>
          </a:blip>
          <a:stretch>
            <a:fillRect/>
          </a:stretch>
        </p:blipFill>
        <p:spPr>
          <a:xfrm>
            <a:off x="823175" y="1243273"/>
            <a:ext cx="4674600" cy="4674640"/>
          </a:xfrm>
          <a:prstGeom prst="rect">
            <a:avLst/>
          </a:prstGeom>
          <a:noFill/>
          <a:ln>
            <a:noFill/>
          </a:ln>
        </p:spPr>
      </p:pic>
      <p:sp>
        <p:nvSpPr>
          <p:cNvPr id="143" name="Google Shape;143;p25"/>
          <p:cNvSpPr txBox="1"/>
          <p:nvPr/>
        </p:nvSpPr>
        <p:spPr>
          <a:xfrm>
            <a:off x="10172094" y="22370973"/>
            <a:ext cx="7935600" cy="6212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000" b="1">
                <a:solidFill>
                  <a:srgbClr val="7030A0"/>
                </a:solidFill>
                <a:latin typeface="Calibri"/>
                <a:ea typeface="Calibri"/>
                <a:cs typeface="Calibri"/>
                <a:sym typeface="Calibri"/>
              </a:rPr>
              <a:t>Tunnel Beam = TB</a:t>
            </a:r>
            <a:endParaRPr sz="3000"/>
          </a:p>
          <a:p>
            <a:pPr marL="0" marR="0" lvl="0" indent="0" algn="l" rtl="0">
              <a:spcBef>
                <a:spcPts val="0"/>
              </a:spcBef>
              <a:spcAft>
                <a:spcPts val="0"/>
              </a:spcAft>
              <a:buNone/>
            </a:pPr>
            <a:r>
              <a:rPr lang="en" sz="3000" b="1">
                <a:solidFill>
                  <a:srgbClr val="0070C0"/>
                </a:solidFill>
                <a:latin typeface="Calibri"/>
                <a:ea typeface="Calibri"/>
                <a:cs typeface="Calibri"/>
                <a:sym typeface="Calibri"/>
              </a:rPr>
              <a:t>Tunnel Cosmic Ray = TC</a:t>
            </a:r>
            <a:endParaRPr sz="3000"/>
          </a:p>
          <a:p>
            <a:pPr marL="0" marR="0" lvl="0" indent="0" algn="l" rtl="0">
              <a:spcBef>
                <a:spcPts val="0"/>
              </a:spcBef>
              <a:spcAft>
                <a:spcPts val="0"/>
              </a:spcAft>
              <a:buNone/>
            </a:pPr>
            <a:endParaRPr sz="3000" b="1">
              <a:solidFill>
                <a:srgbClr val="7030A0"/>
              </a:solidFill>
              <a:latin typeface="Calibri"/>
              <a:ea typeface="Calibri"/>
              <a:cs typeface="Calibri"/>
              <a:sym typeface="Calibri"/>
            </a:endParaRPr>
          </a:p>
          <a:p>
            <a:pPr marL="0" marR="0" lvl="0" indent="0" algn="l" rtl="0">
              <a:spcBef>
                <a:spcPts val="0"/>
              </a:spcBef>
              <a:spcAft>
                <a:spcPts val="0"/>
              </a:spcAft>
              <a:buNone/>
            </a:pPr>
            <a:r>
              <a:rPr lang="en" sz="3000" b="1">
                <a:solidFill>
                  <a:srgbClr val="7030A0"/>
                </a:solidFill>
                <a:latin typeface="Calibri"/>
                <a:ea typeface="Calibri"/>
                <a:cs typeface="Calibri"/>
                <a:sym typeface="Calibri"/>
              </a:rPr>
              <a:t>TB inputs: 1,2,3,4</a:t>
            </a:r>
            <a:endParaRPr sz="3000" b="1">
              <a:solidFill>
                <a:srgbClr val="000000"/>
              </a:solidFill>
              <a:latin typeface="Calibri"/>
              <a:ea typeface="Calibri"/>
              <a:cs typeface="Calibri"/>
              <a:sym typeface="Calibri"/>
            </a:endParaRPr>
          </a:p>
          <a:p>
            <a:pPr marL="0" marR="0" lvl="0" indent="0" algn="l" rtl="0">
              <a:spcBef>
                <a:spcPts val="0"/>
              </a:spcBef>
              <a:spcAft>
                <a:spcPts val="0"/>
              </a:spcAft>
              <a:buNone/>
            </a:pPr>
            <a:r>
              <a:rPr lang="en" sz="3000" b="1">
                <a:solidFill>
                  <a:srgbClr val="7030A0"/>
                </a:solidFill>
                <a:latin typeface="Calibri"/>
                <a:ea typeface="Calibri"/>
                <a:cs typeface="Calibri"/>
                <a:sym typeface="Calibri"/>
              </a:rPr>
              <a:t>muon trig beam = 124</a:t>
            </a:r>
            <a:endParaRPr sz="3000"/>
          </a:p>
          <a:p>
            <a:pPr marL="0" marR="0" lvl="0" indent="0" algn="l" rtl="0">
              <a:spcBef>
                <a:spcPts val="0"/>
              </a:spcBef>
              <a:spcAft>
                <a:spcPts val="0"/>
              </a:spcAft>
              <a:buNone/>
            </a:pPr>
            <a:r>
              <a:rPr lang="en" sz="3000" b="1">
                <a:solidFill>
                  <a:srgbClr val="7030A0"/>
                </a:solidFill>
                <a:latin typeface="Calibri"/>
                <a:ea typeface="Calibri"/>
                <a:cs typeface="Calibri"/>
                <a:sym typeface="Calibri"/>
              </a:rPr>
              <a:t>muon trig shaft = 13; 23</a:t>
            </a:r>
            <a:endParaRPr sz="3000"/>
          </a:p>
          <a:p>
            <a:pPr marL="0" marR="0" lvl="0" indent="0" algn="l" rtl="0">
              <a:spcBef>
                <a:spcPts val="0"/>
              </a:spcBef>
              <a:spcAft>
                <a:spcPts val="0"/>
              </a:spcAft>
              <a:buNone/>
            </a:pPr>
            <a:endParaRPr sz="3000" b="1">
              <a:solidFill>
                <a:srgbClr val="7030A0"/>
              </a:solidFill>
              <a:latin typeface="Calibri"/>
              <a:ea typeface="Calibri"/>
              <a:cs typeface="Calibri"/>
              <a:sym typeface="Calibri"/>
            </a:endParaRPr>
          </a:p>
          <a:p>
            <a:pPr marL="0" marR="0" lvl="0" indent="0" algn="l" rtl="0">
              <a:spcBef>
                <a:spcPts val="0"/>
              </a:spcBef>
              <a:spcAft>
                <a:spcPts val="0"/>
              </a:spcAft>
              <a:buNone/>
            </a:pPr>
            <a:r>
              <a:rPr lang="en" sz="3000" b="1">
                <a:solidFill>
                  <a:srgbClr val="0070C0"/>
                </a:solidFill>
                <a:latin typeface="Calibri"/>
                <a:ea typeface="Calibri"/>
                <a:cs typeface="Calibri"/>
                <a:sym typeface="Calibri"/>
              </a:rPr>
              <a:t>TC inputs: 1,2,3,4</a:t>
            </a:r>
            <a:endParaRPr sz="3000" b="1">
              <a:solidFill>
                <a:srgbClr val="000000"/>
              </a:solidFill>
              <a:latin typeface="Calibri"/>
              <a:ea typeface="Calibri"/>
              <a:cs typeface="Calibri"/>
              <a:sym typeface="Calibri"/>
            </a:endParaRPr>
          </a:p>
          <a:p>
            <a:pPr marL="0" marR="0" lvl="0" indent="0" algn="l" rtl="0">
              <a:spcBef>
                <a:spcPts val="0"/>
              </a:spcBef>
              <a:spcAft>
                <a:spcPts val="0"/>
              </a:spcAft>
              <a:buNone/>
            </a:pPr>
            <a:r>
              <a:rPr lang="en" sz="3000" b="1">
                <a:solidFill>
                  <a:srgbClr val="0070C0"/>
                </a:solidFill>
                <a:latin typeface="Calibri"/>
                <a:ea typeface="Calibri"/>
                <a:cs typeface="Calibri"/>
                <a:sym typeface="Calibri"/>
              </a:rPr>
              <a:t>muon trig large acceptance = 12</a:t>
            </a:r>
            <a:endParaRPr sz="3000"/>
          </a:p>
          <a:p>
            <a:pPr marL="0" marR="0" lvl="0" indent="0" algn="l" rtl="0">
              <a:spcBef>
                <a:spcPts val="0"/>
              </a:spcBef>
              <a:spcAft>
                <a:spcPts val="0"/>
              </a:spcAft>
              <a:buNone/>
            </a:pPr>
            <a:r>
              <a:rPr lang="en" sz="3000" b="1">
                <a:solidFill>
                  <a:srgbClr val="0070C0"/>
                </a:solidFill>
                <a:latin typeface="Calibri"/>
                <a:ea typeface="Calibri"/>
                <a:cs typeface="Calibri"/>
                <a:sym typeface="Calibri"/>
              </a:rPr>
              <a:t>cosmic trig medium acceptance = 123</a:t>
            </a:r>
            <a:endParaRPr sz="3000"/>
          </a:p>
          <a:p>
            <a:pPr marL="0" marR="0" lvl="0" indent="0" algn="l" rtl="0">
              <a:spcBef>
                <a:spcPts val="0"/>
              </a:spcBef>
              <a:spcAft>
                <a:spcPts val="0"/>
              </a:spcAft>
              <a:buNone/>
            </a:pPr>
            <a:r>
              <a:rPr lang="en" sz="3000" b="1">
                <a:solidFill>
                  <a:srgbClr val="0070C0"/>
                </a:solidFill>
                <a:latin typeface="Calibri"/>
                <a:ea typeface="Calibri"/>
                <a:cs typeface="Calibri"/>
                <a:sym typeface="Calibri"/>
              </a:rPr>
              <a:t>cosmic trig large acceptance = 124 or 1234</a:t>
            </a:r>
            <a:endParaRPr sz="1800" b="1">
              <a:solidFill>
                <a:srgbClr val="000000"/>
              </a:solidFill>
              <a:latin typeface="Calibri"/>
              <a:ea typeface="Calibri"/>
              <a:cs typeface="Calibri"/>
              <a:sym typeface="Calibri"/>
            </a:endParaRPr>
          </a:p>
        </p:txBody>
      </p:sp>
      <p:graphicFrame>
        <p:nvGraphicFramePr>
          <p:cNvPr id="144" name="Google Shape;144;p25"/>
          <p:cNvGraphicFramePr/>
          <p:nvPr/>
        </p:nvGraphicFramePr>
        <p:xfrm>
          <a:off x="152400" y="152400"/>
          <a:ext cx="7829550" cy="7953375"/>
        </p:xfrm>
        <a:graphic>
          <a:graphicData uri="http://schemas.openxmlformats.org/drawingml/2006/table">
            <a:tbl>
              <a:tblPr>
                <a:noFill/>
                <a:tableStyleId>{B78BF0E4-2E7E-4B08-AE6F-31130D936C90}</a:tableStyleId>
              </a:tblPr>
              <a:tblGrid>
                <a:gridCol w="3390900">
                  <a:extLst>
                    <a:ext uri="{9D8B030D-6E8A-4147-A177-3AD203B41FA5}">
                      <a16:colId xmlns:a16="http://schemas.microsoft.com/office/drawing/2014/main" val="20000"/>
                    </a:ext>
                  </a:extLst>
                </a:gridCol>
                <a:gridCol w="4438650">
                  <a:extLst>
                    <a:ext uri="{9D8B030D-6E8A-4147-A177-3AD203B41FA5}">
                      <a16:colId xmlns:a16="http://schemas.microsoft.com/office/drawing/2014/main" val="20001"/>
                    </a:ext>
                  </a:extLst>
                </a:gridCol>
              </a:tblGrid>
              <a:tr h="4267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6861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145" name="Google Shape;145;p25"/>
          <p:cNvGraphicFramePr/>
          <p:nvPr/>
        </p:nvGraphicFramePr>
        <p:xfrm>
          <a:off x="304800" y="304800"/>
          <a:ext cx="7829550" cy="7953375"/>
        </p:xfrm>
        <a:graphic>
          <a:graphicData uri="http://schemas.openxmlformats.org/drawingml/2006/table">
            <a:tbl>
              <a:tblPr>
                <a:noFill/>
                <a:tableStyleId>{B78BF0E4-2E7E-4B08-AE6F-31130D936C90}</a:tableStyleId>
              </a:tblPr>
              <a:tblGrid>
                <a:gridCol w="3390900">
                  <a:extLst>
                    <a:ext uri="{9D8B030D-6E8A-4147-A177-3AD203B41FA5}">
                      <a16:colId xmlns:a16="http://schemas.microsoft.com/office/drawing/2014/main" val="20000"/>
                    </a:ext>
                  </a:extLst>
                </a:gridCol>
                <a:gridCol w="4438650">
                  <a:extLst>
                    <a:ext uri="{9D8B030D-6E8A-4147-A177-3AD203B41FA5}">
                      <a16:colId xmlns:a16="http://schemas.microsoft.com/office/drawing/2014/main" val="20001"/>
                    </a:ext>
                  </a:extLst>
                </a:gridCol>
              </a:tblGrid>
              <a:tr h="4267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6861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146" name="Google Shape;146;p25"/>
          <p:cNvGraphicFramePr/>
          <p:nvPr/>
        </p:nvGraphicFramePr>
        <p:xfrm>
          <a:off x="457200" y="457200"/>
          <a:ext cx="5022350" cy="7953375"/>
        </p:xfrm>
        <a:graphic>
          <a:graphicData uri="http://schemas.openxmlformats.org/drawingml/2006/table">
            <a:tbl>
              <a:tblPr>
                <a:noFill/>
                <a:tableStyleId>{B78BF0E4-2E7E-4B08-AE6F-31130D936C90}</a:tableStyleId>
              </a:tblPr>
              <a:tblGrid>
                <a:gridCol w="2175125">
                  <a:extLst>
                    <a:ext uri="{9D8B030D-6E8A-4147-A177-3AD203B41FA5}">
                      <a16:colId xmlns:a16="http://schemas.microsoft.com/office/drawing/2014/main" val="20000"/>
                    </a:ext>
                  </a:extLst>
                </a:gridCol>
                <a:gridCol w="2847225">
                  <a:extLst>
                    <a:ext uri="{9D8B030D-6E8A-4147-A177-3AD203B41FA5}">
                      <a16:colId xmlns:a16="http://schemas.microsoft.com/office/drawing/2014/main" val="20001"/>
                    </a:ext>
                  </a:extLst>
                </a:gridCol>
              </a:tblGrid>
              <a:tr h="4267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6861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pic>
        <p:nvPicPr>
          <p:cNvPr id="147" name="Google Shape;147;p25"/>
          <p:cNvPicPr preferRelativeResize="0"/>
          <p:nvPr/>
        </p:nvPicPr>
        <p:blipFill>
          <a:blip r:embed="rId4">
            <a:alphaModFix/>
          </a:blip>
          <a:stretch>
            <a:fillRect/>
          </a:stretch>
        </p:blipFill>
        <p:spPr>
          <a:xfrm>
            <a:off x="2319701" y="31918776"/>
            <a:ext cx="6006190" cy="7453724"/>
          </a:xfrm>
          <a:prstGeom prst="rect">
            <a:avLst/>
          </a:prstGeom>
          <a:noFill/>
          <a:ln>
            <a:noFill/>
          </a:ln>
        </p:spPr>
      </p:pic>
      <p:sp>
        <p:nvSpPr>
          <p:cNvPr id="148" name="Google Shape;148;p25"/>
          <p:cNvSpPr txBox="1"/>
          <p:nvPr/>
        </p:nvSpPr>
        <p:spPr>
          <a:xfrm rot="-210">
            <a:off x="1876700" y="23140144"/>
            <a:ext cx="4917600" cy="49650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dk1"/>
              </a:buClr>
              <a:buSzPts val="3000"/>
              <a:buChar char="●"/>
            </a:pPr>
            <a:r>
              <a:rPr lang="en" sz="3000">
                <a:solidFill>
                  <a:schemeClr val="dk1"/>
                </a:solidFill>
              </a:rPr>
              <a:t>Tunnel Cosmic Ray (TC) stack is vertical.</a:t>
            </a:r>
            <a:endParaRPr sz="3000">
              <a:solidFill>
                <a:schemeClr val="dk1"/>
              </a:solidFill>
            </a:endParaRPr>
          </a:p>
          <a:p>
            <a:pPr marL="457200" lvl="0" indent="0" algn="l" rtl="0">
              <a:spcBef>
                <a:spcPts val="0"/>
              </a:spcBef>
              <a:spcAft>
                <a:spcPts val="0"/>
              </a:spcAft>
              <a:buNone/>
            </a:pPr>
            <a:endParaRPr sz="3000">
              <a:solidFill>
                <a:schemeClr val="dk1"/>
              </a:solidFill>
            </a:endParaRPr>
          </a:p>
          <a:p>
            <a:pPr marL="457200" lvl="0" indent="-419100" algn="l" rtl="0">
              <a:spcBef>
                <a:spcPts val="0"/>
              </a:spcBef>
              <a:spcAft>
                <a:spcPts val="0"/>
              </a:spcAft>
              <a:buClr>
                <a:schemeClr val="dk1"/>
              </a:buClr>
              <a:buSzPts val="3000"/>
              <a:buChar char="●"/>
            </a:pPr>
            <a:r>
              <a:rPr lang="en" sz="3000">
                <a:solidFill>
                  <a:schemeClr val="dk1"/>
                </a:solidFill>
              </a:rPr>
              <a:t>Tunnel Beam (TB) stack looks for horizontal (beamline origin) muons as a veto for TC.</a:t>
            </a:r>
            <a:endParaRPr sz="3000">
              <a:solidFill>
                <a:schemeClr val="dk1"/>
              </a:solidFill>
            </a:endParaRPr>
          </a:p>
          <a:p>
            <a:pPr marL="0" lvl="0" indent="0" algn="l" rtl="0">
              <a:spcBef>
                <a:spcPts val="0"/>
              </a:spcBef>
              <a:spcAft>
                <a:spcPts val="0"/>
              </a:spcAft>
              <a:buNone/>
            </a:pPr>
            <a:endParaRPr sz="2400">
              <a:solidFill>
                <a:schemeClr val="dk1"/>
              </a:solidFill>
            </a:endParaRPr>
          </a:p>
        </p:txBody>
      </p:sp>
      <p:grpSp>
        <p:nvGrpSpPr>
          <p:cNvPr id="149" name="Google Shape;149;p25"/>
          <p:cNvGrpSpPr/>
          <p:nvPr/>
        </p:nvGrpSpPr>
        <p:grpSpPr>
          <a:xfrm>
            <a:off x="3911677" y="23559008"/>
            <a:ext cx="7762299" cy="7348031"/>
            <a:chOff x="1959168" y="2098861"/>
            <a:chExt cx="3354349" cy="3359100"/>
          </a:xfrm>
        </p:grpSpPr>
        <p:sp>
          <p:nvSpPr>
            <p:cNvPr id="150" name="Google Shape;150;p25"/>
            <p:cNvSpPr/>
            <p:nvPr/>
          </p:nvSpPr>
          <p:spPr>
            <a:xfrm rot="-7931357">
              <a:off x="2125488" y="4808176"/>
              <a:ext cx="493164" cy="75393"/>
            </a:xfrm>
            <a:prstGeom prst="rect">
              <a:avLst/>
            </a:prstGeom>
            <a:solidFill>
              <a:srgbClr val="7030A0"/>
            </a:solidFill>
            <a:ln w="952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151" name="Google Shape;151;p25"/>
            <p:cNvCxnSpPr/>
            <p:nvPr/>
          </p:nvCxnSpPr>
          <p:spPr>
            <a:xfrm flipH="1">
              <a:off x="3651488" y="2098861"/>
              <a:ext cx="131100" cy="3359100"/>
            </a:xfrm>
            <a:prstGeom prst="straightConnector1">
              <a:avLst/>
            </a:prstGeom>
            <a:noFill/>
            <a:ln w="28575" cap="flat" cmpd="sng">
              <a:solidFill>
                <a:srgbClr val="4472C4"/>
              </a:solidFill>
              <a:prstDash val="solid"/>
              <a:miter lim="800000"/>
              <a:headEnd type="none" w="sm" len="sm"/>
              <a:tailEnd type="triangle" w="med" len="med"/>
            </a:ln>
          </p:spPr>
        </p:cxnSp>
        <p:sp>
          <p:nvSpPr>
            <p:cNvPr id="152" name="Google Shape;152;p25"/>
            <p:cNvSpPr/>
            <p:nvPr/>
          </p:nvSpPr>
          <p:spPr>
            <a:xfrm>
              <a:off x="3503664" y="2296865"/>
              <a:ext cx="493200" cy="75300"/>
            </a:xfrm>
            <a:prstGeom prst="rect">
              <a:avLst/>
            </a:prstGeom>
            <a:gradFill>
              <a:gsLst>
                <a:gs pos="0">
                  <a:srgbClr val="5F82CA"/>
                </a:gs>
                <a:gs pos="50000">
                  <a:srgbClr val="3C70CA"/>
                </a:gs>
                <a:gs pos="100000">
                  <a:srgbClr val="2E60B9"/>
                </a:gs>
              </a:gsLst>
              <a:lin ang="5400012" scaled="0"/>
            </a:gradFill>
            <a:ln w="9525"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3" name="Google Shape;153;p25"/>
            <p:cNvSpPr/>
            <p:nvPr/>
          </p:nvSpPr>
          <p:spPr>
            <a:xfrm>
              <a:off x="3503664" y="4727081"/>
              <a:ext cx="493200" cy="75300"/>
            </a:xfrm>
            <a:prstGeom prst="rect">
              <a:avLst/>
            </a:prstGeom>
            <a:gradFill>
              <a:gsLst>
                <a:gs pos="0">
                  <a:srgbClr val="5F82CA"/>
                </a:gs>
                <a:gs pos="50000">
                  <a:srgbClr val="3C70CA"/>
                </a:gs>
                <a:gs pos="100000">
                  <a:srgbClr val="2E60B9"/>
                </a:gs>
              </a:gsLst>
              <a:lin ang="5400012" scaled="0"/>
            </a:gradFill>
            <a:ln w="9525"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4" name="Google Shape;154;p25"/>
            <p:cNvSpPr/>
            <p:nvPr/>
          </p:nvSpPr>
          <p:spPr>
            <a:xfrm>
              <a:off x="3503664" y="4904751"/>
              <a:ext cx="493200" cy="75300"/>
            </a:xfrm>
            <a:prstGeom prst="rect">
              <a:avLst/>
            </a:prstGeom>
            <a:gradFill>
              <a:gsLst>
                <a:gs pos="0">
                  <a:srgbClr val="5F82CA"/>
                </a:gs>
                <a:gs pos="50000">
                  <a:srgbClr val="3C70CA"/>
                </a:gs>
                <a:gs pos="100000">
                  <a:srgbClr val="2E60B9"/>
                </a:gs>
              </a:gsLst>
              <a:lin ang="5400012" scaled="0"/>
            </a:gradFill>
            <a:ln w="9525"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5" name="Google Shape;155;p25"/>
            <p:cNvSpPr/>
            <p:nvPr/>
          </p:nvSpPr>
          <p:spPr>
            <a:xfrm rot="-3445312">
              <a:off x="4662234" y="4866999"/>
              <a:ext cx="493083" cy="75400"/>
            </a:xfrm>
            <a:prstGeom prst="rect">
              <a:avLst/>
            </a:prstGeom>
            <a:solidFill>
              <a:srgbClr val="7030A0"/>
            </a:solidFill>
            <a:ln w="952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6" name="Google Shape;156;p25"/>
            <p:cNvSpPr/>
            <p:nvPr/>
          </p:nvSpPr>
          <p:spPr>
            <a:xfrm>
              <a:off x="3490899" y="2987496"/>
              <a:ext cx="472500" cy="87300"/>
            </a:xfrm>
            <a:prstGeom prst="rect">
              <a:avLst/>
            </a:prstGeom>
            <a:solidFill>
              <a:srgbClr val="7030A0"/>
            </a:solidFill>
            <a:ln w="952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7" name="Google Shape;157;p25"/>
            <p:cNvSpPr txBox="1"/>
            <p:nvPr/>
          </p:nvSpPr>
          <p:spPr>
            <a:xfrm>
              <a:off x="1959168" y="4224812"/>
              <a:ext cx="585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rgbClr val="7030A0"/>
                  </a:solidFill>
                  <a:latin typeface="Calibri"/>
                  <a:ea typeface="Calibri"/>
                  <a:cs typeface="Calibri"/>
                  <a:sym typeface="Calibri"/>
                </a:rPr>
                <a:t>TB1</a:t>
              </a:r>
              <a:endParaRPr sz="2400"/>
            </a:p>
          </p:txBody>
        </p:sp>
        <p:sp>
          <p:nvSpPr>
            <p:cNvPr id="158" name="Google Shape;158;p25"/>
            <p:cNvSpPr txBox="1"/>
            <p:nvPr/>
          </p:nvSpPr>
          <p:spPr>
            <a:xfrm>
              <a:off x="4728517" y="4409473"/>
              <a:ext cx="585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rgbClr val="7030A0"/>
                  </a:solidFill>
                  <a:latin typeface="Calibri"/>
                  <a:ea typeface="Calibri"/>
                  <a:cs typeface="Calibri"/>
                  <a:sym typeface="Calibri"/>
                </a:rPr>
                <a:t>TB2</a:t>
              </a:r>
              <a:endParaRPr sz="2400"/>
            </a:p>
          </p:txBody>
        </p:sp>
        <p:sp>
          <p:nvSpPr>
            <p:cNvPr id="159" name="Google Shape;159;p25"/>
            <p:cNvSpPr txBox="1"/>
            <p:nvPr/>
          </p:nvSpPr>
          <p:spPr>
            <a:xfrm>
              <a:off x="4008956" y="2860060"/>
              <a:ext cx="585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rgbClr val="7030A0"/>
                  </a:solidFill>
                  <a:latin typeface="Calibri"/>
                  <a:ea typeface="Calibri"/>
                  <a:cs typeface="Calibri"/>
                  <a:sym typeface="Calibri"/>
                </a:rPr>
                <a:t>TB3</a:t>
              </a:r>
              <a:endParaRPr sz="2400"/>
            </a:p>
          </p:txBody>
        </p:sp>
        <p:sp>
          <p:nvSpPr>
            <p:cNvPr id="160" name="Google Shape;160;p25"/>
            <p:cNvSpPr txBox="1"/>
            <p:nvPr/>
          </p:nvSpPr>
          <p:spPr>
            <a:xfrm>
              <a:off x="3857262" y="2361766"/>
              <a:ext cx="585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rgbClr val="0070C0"/>
                  </a:solidFill>
                  <a:latin typeface="Calibri"/>
                  <a:ea typeface="Calibri"/>
                  <a:cs typeface="Calibri"/>
                  <a:sym typeface="Calibri"/>
                </a:rPr>
                <a:t>TC4</a:t>
              </a:r>
              <a:endParaRPr sz="2400"/>
            </a:p>
          </p:txBody>
        </p:sp>
        <p:sp>
          <p:nvSpPr>
            <p:cNvPr id="161" name="Google Shape;161;p25"/>
            <p:cNvSpPr txBox="1"/>
            <p:nvPr/>
          </p:nvSpPr>
          <p:spPr>
            <a:xfrm>
              <a:off x="3845770" y="4409478"/>
              <a:ext cx="585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rgbClr val="0070C0"/>
                  </a:solidFill>
                  <a:latin typeface="Calibri"/>
                  <a:ea typeface="Calibri"/>
                  <a:cs typeface="Calibri"/>
                  <a:sym typeface="Calibri"/>
                </a:rPr>
                <a:t>TC2</a:t>
              </a:r>
              <a:endParaRPr sz="2400"/>
            </a:p>
          </p:txBody>
        </p:sp>
        <p:sp>
          <p:nvSpPr>
            <p:cNvPr id="162" name="Google Shape;162;p25"/>
            <p:cNvSpPr txBox="1"/>
            <p:nvPr/>
          </p:nvSpPr>
          <p:spPr>
            <a:xfrm>
              <a:off x="3857262" y="4959248"/>
              <a:ext cx="585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rgbClr val="0070C0"/>
                  </a:solidFill>
                  <a:latin typeface="Calibri"/>
                  <a:ea typeface="Calibri"/>
                  <a:cs typeface="Calibri"/>
                  <a:sym typeface="Calibri"/>
                </a:rPr>
                <a:t>TC1</a:t>
              </a:r>
              <a:endParaRPr sz="2400"/>
            </a:p>
          </p:txBody>
        </p:sp>
        <p:sp>
          <p:nvSpPr>
            <p:cNvPr id="163" name="Google Shape;163;p25"/>
            <p:cNvSpPr/>
            <p:nvPr/>
          </p:nvSpPr>
          <p:spPr>
            <a:xfrm rot="-5400000">
              <a:off x="2869830" y="4757523"/>
              <a:ext cx="493200" cy="99600"/>
            </a:xfrm>
            <a:prstGeom prst="rect">
              <a:avLst/>
            </a:prstGeom>
            <a:solidFill>
              <a:srgbClr val="7030A0"/>
            </a:solidFill>
            <a:ln w="952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4" name="Google Shape;164;p25"/>
            <p:cNvSpPr txBox="1"/>
            <p:nvPr/>
          </p:nvSpPr>
          <p:spPr>
            <a:xfrm>
              <a:off x="2834620" y="4224812"/>
              <a:ext cx="585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rgbClr val="7030A0"/>
                  </a:solidFill>
                  <a:latin typeface="Calibri"/>
                  <a:ea typeface="Calibri"/>
                  <a:cs typeface="Calibri"/>
                  <a:sym typeface="Calibri"/>
                </a:rPr>
                <a:t>TB4</a:t>
              </a:r>
              <a:endParaRPr sz="2400"/>
            </a:p>
          </p:txBody>
        </p:sp>
        <p:sp>
          <p:nvSpPr>
            <p:cNvPr id="165" name="Google Shape;165;p25"/>
            <p:cNvSpPr txBox="1"/>
            <p:nvPr/>
          </p:nvSpPr>
          <p:spPr>
            <a:xfrm>
              <a:off x="3875919" y="3611212"/>
              <a:ext cx="585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rgbClr val="0070C0"/>
                  </a:solidFill>
                  <a:latin typeface="Calibri"/>
                  <a:ea typeface="Calibri"/>
                  <a:cs typeface="Calibri"/>
                  <a:sym typeface="Calibri"/>
                </a:rPr>
                <a:t>TC3</a:t>
              </a:r>
              <a:endParaRPr sz="2400"/>
            </a:p>
          </p:txBody>
        </p:sp>
        <p:sp>
          <p:nvSpPr>
            <p:cNvPr id="166" name="Google Shape;166;p25"/>
            <p:cNvSpPr/>
            <p:nvPr/>
          </p:nvSpPr>
          <p:spPr>
            <a:xfrm>
              <a:off x="3503663" y="3949220"/>
              <a:ext cx="493200" cy="75300"/>
            </a:xfrm>
            <a:prstGeom prst="rect">
              <a:avLst/>
            </a:prstGeom>
            <a:gradFill>
              <a:gsLst>
                <a:gs pos="0">
                  <a:srgbClr val="5F82CA"/>
                </a:gs>
                <a:gs pos="50000">
                  <a:srgbClr val="3C70CA"/>
                </a:gs>
                <a:gs pos="100000">
                  <a:srgbClr val="2E60B9"/>
                </a:gs>
              </a:gsLst>
              <a:lin ang="5400012" scaled="0"/>
            </a:gradFill>
            <a:ln w="9525"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67" name="Google Shape;167;p25"/>
          <p:cNvSpPr txBox="1"/>
          <p:nvPr/>
        </p:nvSpPr>
        <p:spPr>
          <a:xfrm>
            <a:off x="6802944" y="22857534"/>
            <a:ext cx="2644200" cy="701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rgbClr val="0070C0"/>
                </a:solidFill>
                <a:latin typeface="Calibri"/>
                <a:ea typeface="Calibri"/>
                <a:cs typeface="Calibri"/>
                <a:sym typeface="Calibri"/>
              </a:rPr>
              <a:t>cosmic ray muon</a:t>
            </a:r>
            <a:endParaRPr sz="2400"/>
          </a:p>
        </p:txBody>
      </p:sp>
      <p:cxnSp>
        <p:nvCxnSpPr>
          <p:cNvPr id="168" name="Google Shape;168;p25"/>
          <p:cNvCxnSpPr/>
          <p:nvPr/>
        </p:nvCxnSpPr>
        <p:spPr>
          <a:xfrm>
            <a:off x="3511523" y="29405544"/>
            <a:ext cx="7895100" cy="314700"/>
          </a:xfrm>
          <a:prstGeom prst="straightConnector1">
            <a:avLst/>
          </a:prstGeom>
          <a:noFill/>
          <a:ln w="28575" cap="flat" cmpd="sng">
            <a:solidFill>
              <a:srgbClr val="7030A0"/>
            </a:solidFill>
            <a:prstDash val="solid"/>
            <a:miter lim="800000"/>
            <a:headEnd type="none" w="sm" len="sm"/>
            <a:tailEnd type="triangle" w="med" len="med"/>
          </a:ln>
        </p:spPr>
      </p:cxnSp>
      <p:sp>
        <p:nvSpPr>
          <p:cNvPr id="169" name="Google Shape;169;p25"/>
          <p:cNvSpPr txBox="1"/>
          <p:nvPr/>
        </p:nvSpPr>
        <p:spPr>
          <a:xfrm>
            <a:off x="2117361" y="29405539"/>
            <a:ext cx="3986700" cy="701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rgbClr val="7030A0"/>
                </a:solidFill>
                <a:latin typeface="Calibri"/>
                <a:ea typeface="Calibri"/>
                <a:cs typeface="Calibri"/>
                <a:sym typeface="Calibri"/>
              </a:rPr>
              <a:t>beamline muon</a:t>
            </a:r>
            <a:endParaRPr sz="2400"/>
          </a:p>
        </p:txBody>
      </p:sp>
      <p:pic>
        <p:nvPicPr>
          <p:cNvPr id="170" name="Google Shape;170;p25"/>
          <p:cNvPicPr preferRelativeResize="0"/>
          <p:nvPr/>
        </p:nvPicPr>
        <p:blipFill>
          <a:blip r:embed="rId5">
            <a:alphaModFix/>
          </a:blip>
          <a:stretch>
            <a:fillRect/>
          </a:stretch>
        </p:blipFill>
        <p:spPr>
          <a:xfrm>
            <a:off x="9283872" y="31907825"/>
            <a:ext cx="5590318" cy="7453727"/>
          </a:xfrm>
          <a:prstGeom prst="rect">
            <a:avLst/>
          </a:prstGeom>
          <a:noFill/>
          <a:ln>
            <a:noFill/>
          </a:ln>
        </p:spPr>
      </p:pic>
      <p:sp>
        <p:nvSpPr>
          <p:cNvPr id="171" name="Google Shape;171;p25"/>
          <p:cNvSpPr txBox="1"/>
          <p:nvPr/>
        </p:nvSpPr>
        <p:spPr>
          <a:xfrm>
            <a:off x="3588150" y="40703050"/>
            <a:ext cx="2892300" cy="6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Surface Module</a:t>
            </a:r>
            <a:endParaRPr sz="3000"/>
          </a:p>
        </p:txBody>
      </p:sp>
      <p:sp>
        <p:nvSpPr>
          <p:cNvPr id="172" name="Google Shape;172;p25"/>
          <p:cNvSpPr txBox="1"/>
          <p:nvPr/>
        </p:nvSpPr>
        <p:spPr>
          <a:xfrm>
            <a:off x="10709975" y="40703050"/>
            <a:ext cx="2738100" cy="6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Tunnel Module</a:t>
            </a:r>
            <a:endParaRPr sz="3000"/>
          </a:p>
        </p:txBody>
      </p:sp>
      <p:sp>
        <p:nvSpPr>
          <p:cNvPr id="173" name="Google Shape;173;p25"/>
          <p:cNvSpPr txBox="1"/>
          <p:nvPr/>
        </p:nvSpPr>
        <p:spPr>
          <a:xfrm>
            <a:off x="29798251" y="41876950"/>
            <a:ext cx="1785000" cy="2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March 2019</a:t>
            </a:r>
            <a:endParaRPr sz="2000"/>
          </a:p>
        </p:txBody>
      </p:sp>
      <p:pic>
        <p:nvPicPr>
          <p:cNvPr id="174" name="Google Shape;174;p25"/>
          <p:cNvPicPr preferRelativeResize="0"/>
          <p:nvPr/>
        </p:nvPicPr>
        <p:blipFill>
          <a:blip r:embed="rId6">
            <a:alphaModFix/>
          </a:blip>
          <a:stretch>
            <a:fillRect/>
          </a:stretch>
        </p:blipFill>
        <p:spPr>
          <a:xfrm>
            <a:off x="17542738" y="35877602"/>
            <a:ext cx="14428375" cy="2467275"/>
          </a:xfrm>
          <a:prstGeom prst="rect">
            <a:avLst/>
          </a:prstGeom>
          <a:noFill/>
          <a:ln>
            <a:noFill/>
          </a:ln>
        </p:spPr>
      </p:pic>
      <p:pic>
        <p:nvPicPr>
          <p:cNvPr id="175" name="Google Shape;175;p25"/>
          <p:cNvPicPr preferRelativeResize="0"/>
          <p:nvPr/>
        </p:nvPicPr>
        <p:blipFill>
          <a:blip r:embed="rId7">
            <a:alphaModFix/>
          </a:blip>
          <a:stretch>
            <a:fillRect/>
          </a:stretch>
        </p:blipFill>
        <p:spPr>
          <a:xfrm>
            <a:off x="18646788" y="38991575"/>
            <a:ext cx="12220268" cy="2467275"/>
          </a:xfrm>
          <a:prstGeom prst="rect">
            <a:avLst/>
          </a:prstGeom>
          <a:noFill/>
          <a:ln>
            <a:noFill/>
          </a:ln>
        </p:spPr>
      </p:pic>
      <p:sp>
        <p:nvSpPr>
          <p:cNvPr id="176" name="Google Shape;176;p25"/>
          <p:cNvSpPr txBox="1"/>
          <p:nvPr/>
        </p:nvSpPr>
        <p:spPr>
          <a:xfrm>
            <a:off x="7754688" y="5125200"/>
            <a:ext cx="12672600" cy="430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 sz="6000">
                <a:solidFill>
                  <a:srgbClr val="FFFFFF"/>
                </a:solidFill>
              </a:rPr>
              <a:t>New Trier HS   </a:t>
            </a:r>
            <a:endParaRPr sz="6000">
              <a:solidFill>
                <a:srgbClr val="FFFFFF"/>
              </a:solidFill>
            </a:endParaRPr>
          </a:p>
          <a:p>
            <a:pPr marL="0" marR="0" lvl="0" indent="0" algn="l" rtl="0">
              <a:spcBef>
                <a:spcPts val="0"/>
              </a:spcBef>
              <a:spcAft>
                <a:spcPts val="0"/>
              </a:spcAft>
              <a:buSzPts val="1100"/>
              <a:buNone/>
            </a:pPr>
            <a:r>
              <a:rPr lang="en" sz="6000">
                <a:solidFill>
                  <a:srgbClr val="FFFFFF"/>
                </a:solidFill>
              </a:rPr>
              <a:t>Glenbrook North HS   </a:t>
            </a:r>
            <a:endParaRPr sz="6000">
              <a:solidFill>
                <a:srgbClr val="FFFFFF"/>
              </a:solidFill>
            </a:endParaRPr>
          </a:p>
          <a:p>
            <a:pPr marL="0" marR="0" lvl="0" indent="0" algn="l" rtl="0">
              <a:spcBef>
                <a:spcPts val="0"/>
              </a:spcBef>
              <a:spcAft>
                <a:spcPts val="0"/>
              </a:spcAft>
              <a:buSzPts val="1100"/>
              <a:buNone/>
            </a:pPr>
            <a:r>
              <a:rPr lang="en" sz="6000">
                <a:solidFill>
                  <a:srgbClr val="FFFFFF"/>
                </a:solidFill>
              </a:rPr>
              <a:t>Ida Crown HS  </a:t>
            </a:r>
            <a:endParaRPr sz="6000">
              <a:solidFill>
                <a:srgbClr val="FFFFFF"/>
              </a:solidFill>
            </a:endParaRPr>
          </a:p>
          <a:p>
            <a:pPr marL="0" marR="0" lvl="0" indent="0" algn="l" rtl="0">
              <a:spcBef>
                <a:spcPts val="0"/>
              </a:spcBef>
              <a:spcAft>
                <a:spcPts val="0"/>
              </a:spcAft>
              <a:buSzPts val="1100"/>
              <a:buNone/>
            </a:pPr>
            <a:r>
              <a:rPr lang="en" sz="6000">
                <a:solidFill>
                  <a:srgbClr val="FFFFFF"/>
                </a:solidFill>
              </a:rPr>
              <a:t>Downers Grove South HS</a:t>
            </a:r>
            <a:endParaRPr sz="6000">
              <a:solidFill>
                <a:srgbClr val="FFFFFF"/>
              </a:solidFill>
            </a:endParaRPr>
          </a:p>
          <a:p>
            <a:pPr marL="0" marR="0" lvl="0" indent="0" algn="l" rtl="0">
              <a:spcBef>
                <a:spcPts val="0"/>
              </a:spcBef>
              <a:spcAft>
                <a:spcPts val="0"/>
              </a:spcAft>
              <a:buSzPts val="1100"/>
              <a:buNone/>
            </a:pPr>
            <a:r>
              <a:rPr lang="en" sz="6000">
                <a:solidFill>
                  <a:srgbClr val="FFFFFF"/>
                </a:solidFill>
              </a:rPr>
              <a:t>  </a:t>
            </a:r>
            <a:endParaRPr sz="6000">
              <a:solidFill>
                <a:srgbClr val="FFFFFF"/>
              </a:solidFill>
            </a:endParaRPr>
          </a:p>
          <a:p>
            <a:pPr marL="0" marR="0" lvl="0" indent="0" algn="l" rtl="0">
              <a:spcBef>
                <a:spcPts val="0"/>
              </a:spcBef>
              <a:spcAft>
                <a:spcPts val="0"/>
              </a:spcAft>
              <a:buSzPts val="1100"/>
              <a:buNone/>
            </a:pPr>
            <a:endParaRPr sz="6000">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Simple Light</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Unterman</dc:creator>
  <cp:lastModifiedBy>Nathan Unterman</cp:lastModifiedBy>
  <cp:revision>1</cp:revision>
  <dcterms:modified xsi:type="dcterms:W3CDTF">2022-07-31T20:42:56Z</dcterms:modified>
</cp:coreProperties>
</file>