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1"/>
  </p:notesMasterIdLst>
  <p:sldIdLst>
    <p:sldId id="278" r:id="rId2"/>
    <p:sldId id="294" r:id="rId3"/>
    <p:sldId id="295" r:id="rId4"/>
    <p:sldId id="296" r:id="rId5"/>
    <p:sldId id="297" r:id="rId6"/>
    <p:sldId id="298" r:id="rId7"/>
    <p:sldId id="281" r:id="rId8"/>
    <p:sldId id="299" r:id="rId9"/>
    <p:sldId id="300" r:id="rId10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C8F"/>
    <a:srgbClr val="202C8F"/>
    <a:srgbClr val="F5CDCE"/>
    <a:srgbClr val="FDFBF6"/>
    <a:srgbClr val="AAC4E9"/>
    <a:srgbClr val="DF8C8C"/>
    <a:srgbClr val="D4D593"/>
    <a:srgbClr val="E6F0FE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9" autoAdjust="0"/>
  </p:normalViewPr>
  <p:slideViewPr>
    <p:cSldViewPr snapToGrid="0" snapToObjects="1">
      <p:cViewPr varScale="1">
        <p:scale>
          <a:sx n="67" d="100"/>
          <a:sy n="67" d="100"/>
        </p:scale>
        <p:origin x="644" y="4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3041" y="1536573"/>
            <a:ext cx="6607684" cy="1225296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en-US" dirty="0">
                <a:solidFill>
                  <a:srgbClr val="1F2C8F"/>
                </a:solidFill>
              </a:rPr>
              <a:t>Women</a:t>
            </a:r>
            <a:r>
              <a:rPr lang="en-US" dirty="0"/>
              <a:t> In Science</a:t>
            </a:r>
            <a:br>
              <a:rPr lang="en-US" dirty="0"/>
            </a:br>
            <a:br>
              <a:rPr lang="en-US" dirty="0"/>
            </a:br>
            <a:r>
              <a:rPr lang="en-US" sz="6600" dirty="0">
                <a:solidFill>
                  <a:srgbClr val="F5CDCE"/>
                </a:solidFill>
                <a:latin typeface="Baguet Script" panose="00000500000000000000" pitchFamily="2" charset="0"/>
              </a:rPr>
              <a:t>mentors</a:t>
            </a:r>
            <a:endParaRPr lang="en-US" sz="6600" dirty="0">
              <a:solidFill>
                <a:srgbClr val="F5CDC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648" y="1209040"/>
            <a:ext cx="6766560" cy="768096"/>
          </a:xfrm>
        </p:spPr>
        <p:txBody>
          <a:bodyPr/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2352675"/>
            <a:ext cx="2347722" cy="447675"/>
          </a:xfrm>
        </p:spPr>
        <p:txBody>
          <a:bodyPr/>
          <a:lstStyle/>
          <a:p>
            <a:r>
              <a:rPr lang="en-US" sz="4800" dirty="0"/>
              <a:t> Physics  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Women in Science </a:t>
            </a:r>
            <a:r>
              <a:rPr lang="en-US" dirty="0">
                <a:latin typeface="Baguet Script" panose="00000500000000000000" pitchFamily="2" charset="0"/>
              </a:rPr>
              <a:t>Mentors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EB505-A6B7-7E5D-6362-4B0B17AE4A9E}"/>
              </a:ext>
            </a:extLst>
          </p:cNvPr>
          <p:cNvSpPr txBox="1"/>
          <p:nvPr/>
        </p:nvSpPr>
        <p:spPr>
          <a:xfrm>
            <a:off x="4333875" y="3810000"/>
            <a:ext cx="2524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Biology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3F59E-EAF4-B69C-1886-81448988FCF2}"/>
              </a:ext>
            </a:extLst>
          </p:cNvPr>
          <p:cNvSpPr txBox="1"/>
          <p:nvPr/>
        </p:nvSpPr>
        <p:spPr>
          <a:xfrm>
            <a:off x="7781925" y="2384851"/>
            <a:ext cx="293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Chemistry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7F50E-B16E-109D-F962-450B0B5EF4DD}"/>
              </a:ext>
            </a:extLst>
          </p:cNvPr>
          <p:cNvSpPr txBox="1"/>
          <p:nvPr/>
        </p:nvSpPr>
        <p:spPr>
          <a:xfrm>
            <a:off x="8084058" y="3812322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Geology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0A5394-CF9E-D2B7-BEC7-A3ABB43C2C71}"/>
              </a:ext>
            </a:extLst>
          </p:cNvPr>
          <p:cNvCxnSpPr/>
          <p:nvPr/>
        </p:nvCxnSpPr>
        <p:spPr>
          <a:xfrm>
            <a:off x="4410075" y="3429000"/>
            <a:ext cx="6535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20E65-6E01-A061-CB7C-EF52DAB119E0}"/>
              </a:ext>
            </a:extLst>
          </p:cNvPr>
          <p:cNvCxnSpPr/>
          <p:nvPr/>
        </p:nvCxnSpPr>
        <p:spPr>
          <a:xfrm>
            <a:off x="7115175" y="2384851"/>
            <a:ext cx="0" cy="22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5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648" y="1209040"/>
            <a:ext cx="6766560" cy="768096"/>
          </a:xfrm>
        </p:spPr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2352675"/>
            <a:ext cx="2347722" cy="447675"/>
          </a:xfrm>
        </p:spPr>
        <p:txBody>
          <a:bodyPr/>
          <a:lstStyle/>
          <a:p>
            <a:r>
              <a:rPr lang="en-US" sz="4800" dirty="0"/>
              <a:t> Algebra  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Women in Science </a:t>
            </a:r>
            <a:r>
              <a:rPr lang="en-US" dirty="0">
                <a:latin typeface="Baguet Script" panose="00000500000000000000" pitchFamily="2" charset="0"/>
              </a:rPr>
              <a:t>Mentors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EB505-A6B7-7E5D-6362-4B0B17AE4A9E}"/>
              </a:ext>
            </a:extLst>
          </p:cNvPr>
          <p:cNvSpPr txBox="1"/>
          <p:nvPr/>
        </p:nvSpPr>
        <p:spPr>
          <a:xfrm>
            <a:off x="4041649" y="3810000"/>
            <a:ext cx="2816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Geometry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3F59E-EAF4-B69C-1886-81448988FCF2}"/>
              </a:ext>
            </a:extLst>
          </p:cNvPr>
          <p:cNvSpPr txBox="1"/>
          <p:nvPr/>
        </p:nvSpPr>
        <p:spPr>
          <a:xfrm>
            <a:off x="7314564" y="2406342"/>
            <a:ext cx="379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Trigonometry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7F50E-B16E-109D-F962-450B0B5EF4DD}"/>
              </a:ext>
            </a:extLst>
          </p:cNvPr>
          <p:cNvSpPr txBox="1"/>
          <p:nvPr/>
        </p:nvSpPr>
        <p:spPr>
          <a:xfrm>
            <a:off x="8084058" y="3812322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Calculus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0A5394-CF9E-D2B7-BEC7-A3ABB43C2C71}"/>
              </a:ext>
            </a:extLst>
          </p:cNvPr>
          <p:cNvCxnSpPr/>
          <p:nvPr/>
        </p:nvCxnSpPr>
        <p:spPr>
          <a:xfrm>
            <a:off x="4410075" y="3429000"/>
            <a:ext cx="6535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20E65-6E01-A061-CB7C-EF52DAB119E0}"/>
              </a:ext>
            </a:extLst>
          </p:cNvPr>
          <p:cNvCxnSpPr/>
          <p:nvPr/>
        </p:nvCxnSpPr>
        <p:spPr>
          <a:xfrm>
            <a:off x="7115175" y="2384851"/>
            <a:ext cx="0" cy="22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19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648" y="1209040"/>
            <a:ext cx="6766560" cy="768096"/>
          </a:xfrm>
        </p:spPr>
        <p:txBody>
          <a:bodyPr/>
          <a:lstStyle/>
          <a:p>
            <a:r>
              <a:rPr lang="en-US" dirty="0" err="1"/>
              <a:t>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65" y="2352675"/>
            <a:ext cx="2347722" cy="447675"/>
          </a:xfrm>
        </p:spPr>
        <p:txBody>
          <a:bodyPr/>
          <a:lstStyle/>
          <a:p>
            <a:r>
              <a:rPr lang="en-US" sz="4800" dirty="0"/>
              <a:t>   Sing It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Women in Science </a:t>
            </a:r>
            <a:r>
              <a:rPr lang="en-US" dirty="0">
                <a:latin typeface="Baguet Script" panose="00000500000000000000" pitchFamily="2" charset="0"/>
              </a:rPr>
              <a:t>Mentors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EB505-A6B7-7E5D-6362-4B0B17AE4A9E}"/>
              </a:ext>
            </a:extLst>
          </p:cNvPr>
          <p:cNvSpPr txBox="1"/>
          <p:nvPr/>
        </p:nvSpPr>
        <p:spPr>
          <a:xfrm>
            <a:off x="4224528" y="3657987"/>
            <a:ext cx="2816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Act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3F59E-EAF4-B69C-1886-81448988FCF2}"/>
              </a:ext>
            </a:extLst>
          </p:cNvPr>
          <p:cNvSpPr txBox="1"/>
          <p:nvPr/>
        </p:nvSpPr>
        <p:spPr>
          <a:xfrm>
            <a:off x="7314564" y="2406342"/>
            <a:ext cx="379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Play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7F50E-B16E-109D-F962-450B0B5EF4DD}"/>
              </a:ext>
            </a:extLst>
          </p:cNvPr>
          <p:cNvSpPr txBox="1"/>
          <p:nvPr/>
        </p:nvSpPr>
        <p:spPr>
          <a:xfrm>
            <a:off x="7645396" y="3810000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Draw 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0A5394-CF9E-D2B7-BEC7-A3ABB43C2C71}"/>
              </a:ext>
            </a:extLst>
          </p:cNvPr>
          <p:cNvCxnSpPr/>
          <p:nvPr/>
        </p:nvCxnSpPr>
        <p:spPr>
          <a:xfrm>
            <a:off x="4410075" y="3429000"/>
            <a:ext cx="6535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20E65-6E01-A061-CB7C-EF52DAB119E0}"/>
              </a:ext>
            </a:extLst>
          </p:cNvPr>
          <p:cNvCxnSpPr/>
          <p:nvPr/>
        </p:nvCxnSpPr>
        <p:spPr>
          <a:xfrm>
            <a:off x="7115175" y="2384851"/>
            <a:ext cx="0" cy="22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7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648" y="1209040"/>
            <a:ext cx="6766560" cy="768096"/>
          </a:xfrm>
        </p:spPr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1648" y="1643954"/>
            <a:ext cx="2347722" cy="447675"/>
          </a:xfrm>
        </p:spPr>
        <p:txBody>
          <a:bodyPr/>
          <a:lstStyle/>
          <a:p>
            <a:r>
              <a:rPr lang="en-US" sz="4800" dirty="0"/>
              <a:t>   Coding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Women in Science </a:t>
            </a:r>
            <a:r>
              <a:rPr lang="en-US" dirty="0">
                <a:latin typeface="Baguet Script" panose="00000500000000000000" pitchFamily="2" charset="0"/>
              </a:rPr>
              <a:t>Mentors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EB505-A6B7-7E5D-6362-4B0B17AE4A9E}"/>
              </a:ext>
            </a:extLst>
          </p:cNvPr>
          <p:cNvSpPr txBox="1"/>
          <p:nvPr/>
        </p:nvSpPr>
        <p:spPr>
          <a:xfrm>
            <a:off x="3625702" y="3657987"/>
            <a:ext cx="3415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3D Printing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3F59E-EAF4-B69C-1886-81448988FCF2}"/>
              </a:ext>
            </a:extLst>
          </p:cNvPr>
          <p:cNvSpPr txBox="1"/>
          <p:nvPr/>
        </p:nvSpPr>
        <p:spPr>
          <a:xfrm>
            <a:off x="7314564" y="2406342"/>
            <a:ext cx="379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Google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7F50E-B16E-109D-F962-450B0B5EF4DD}"/>
              </a:ext>
            </a:extLst>
          </p:cNvPr>
          <p:cNvSpPr txBox="1"/>
          <p:nvPr/>
        </p:nvSpPr>
        <p:spPr>
          <a:xfrm>
            <a:off x="7314564" y="3670089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Desmos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0A5394-CF9E-D2B7-BEC7-A3ABB43C2C71}"/>
              </a:ext>
            </a:extLst>
          </p:cNvPr>
          <p:cNvCxnSpPr/>
          <p:nvPr/>
        </p:nvCxnSpPr>
        <p:spPr>
          <a:xfrm>
            <a:off x="4410075" y="3429000"/>
            <a:ext cx="6535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20E65-6E01-A061-CB7C-EF52DAB119E0}"/>
              </a:ext>
            </a:extLst>
          </p:cNvPr>
          <p:cNvCxnSpPr/>
          <p:nvPr/>
        </p:nvCxnSpPr>
        <p:spPr>
          <a:xfrm>
            <a:off x="7115175" y="2384851"/>
            <a:ext cx="0" cy="22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31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648" y="1209040"/>
            <a:ext cx="6766560" cy="768096"/>
          </a:xfrm>
        </p:spPr>
        <p:txBody>
          <a:bodyPr/>
          <a:lstStyle/>
          <a:p>
            <a:r>
              <a:rPr lang="en-US" dirty="0"/>
              <a:t>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65" y="2573610"/>
            <a:ext cx="2347722" cy="447675"/>
          </a:xfrm>
        </p:spPr>
        <p:txBody>
          <a:bodyPr/>
          <a:lstStyle/>
          <a:p>
            <a:r>
              <a:rPr lang="en-US" sz="4800" dirty="0"/>
              <a:t>   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Women in Science </a:t>
            </a:r>
            <a:r>
              <a:rPr lang="en-US" dirty="0">
                <a:latin typeface="Baguet Script" panose="00000500000000000000" pitchFamily="2" charset="0"/>
              </a:rPr>
              <a:t>Mentors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EB505-A6B7-7E5D-6362-4B0B17AE4A9E}"/>
              </a:ext>
            </a:extLst>
          </p:cNvPr>
          <p:cNvSpPr txBox="1"/>
          <p:nvPr/>
        </p:nvSpPr>
        <p:spPr>
          <a:xfrm>
            <a:off x="3625702" y="3657987"/>
            <a:ext cx="3415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Mechanical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3F59E-EAF4-B69C-1886-81448988FCF2}"/>
              </a:ext>
            </a:extLst>
          </p:cNvPr>
          <p:cNvSpPr txBox="1"/>
          <p:nvPr/>
        </p:nvSpPr>
        <p:spPr>
          <a:xfrm>
            <a:off x="7314563" y="2491427"/>
            <a:ext cx="379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Civil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7F50E-B16E-109D-F962-450B0B5EF4DD}"/>
              </a:ext>
            </a:extLst>
          </p:cNvPr>
          <p:cNvSpPr txBox="1"/>
          <p:nvPr/>
        </p:nvSpPr>
        <p:spPr>
          <a:xfrm>
            <a:off x="7314563" y="3657987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Chemical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0A5394-CF9E-D2B7-BEC7-A3ABB43C2C71}"/>
              </a:ext>
            </a:extLst>
          </p:cNvPr>
          <p:cNvCxnSpPr/>
          <p:nvPr/>
        </p:nvCxnSpPr>
        <p:spPr>
          <a:xfrm>
            <a:off x="4410075" y="3429000"/>
            <a:ext cx="6535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20E65-6E01-A061-CB7C-EF52DAB119E0}"/>
              </a:ext>
            </a:extLst>
          </p:cNvPr>
          <p:cNvCxnSpPr/>
          <p:nvPr/>
        </p:nvCxnSpPr>
        <p:spPr>
          <a:xfrm>
            <a:off x="7115175" y="2384851"/>
            <a:ext cx="0" cy="22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0BBEEB0-E996-38E9-0C36-66753CCBEAA5}"/>
              </a:ext>
            </a:extLst>
          </p:cNvPr>
          <p:cNvSpPr txBox="1"/>
          <p:nvPr/>
        </p:nvSpPr>
        <p:spPr>
          <a:xfrm>
            <a:off x="3753293" y="2573610"/>
            <a:ext cx="328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202C8F"/>
                </a:solidFill>
              </a:rPr>
              <a:t>Biomedical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47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274" y="1371600"/>
            <a:ext cx="5897526" cy="768096"/>
          </a:xfrm>
        </p:spPr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Orbit Discussion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0548" y="2844308"/>
            <a:ext cx="7060019" cy="3609542"/>
          </a:xfrm>
        </p:spPr>
        <p:txBody>
          <a:bodyPr/>
          <a:lstStyle/>
          <a:p>
            <a:pPr algn="ctr"/>
            <a:r>
              <a:rPr lang="en-US" sz="6600" dirty="0">
                <a:latin typeface="Sabon Next LT" panose="02000500000000000000" pitchFamily="2" charset="0"/>
                <a:cs typeface="Sabon Next LT" panose="02000500000000000000" pitchFamily="2" charset="0"/>
              </a:rPr>
              <a:t>What was my biggest educational success</a:t>
            </a:r>
            <a:r>
              <a:rPr lang="en-US" sz="8000" dirty="0">
                <a:latin typeface="Sabon Next LT" panose="02000500000000000000" pitchFamily="2" charset="0"/>
                <a:cs typeface="Sabon Next LT" panose="02000500000000000000" pitchFamily="2" charset="0"/>
              </a:rPr>
              <a:t>? </a:t>
            </a:r>
          </a:p>
          <a:p>
            <a:pPr algn="ctr"/>
            <a:endParaRPr lang="en-US" sz="2400" dirty="0">
              <a:solidFill>
                <a:schemeClr val="accent6"/>
              </a:solidFill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274" y="1371600"/>
            <a:ext cx="5897526" cy="768096"/>
          </a:xfrm>
        </p:spPr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Orbit Discussion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0548" y="2844308"/>
            <a:ext cx="7060019" cy="3609542"/>
          </a:xfrm>
        </p:spPr>
        <p:txBody>
          <a:bodyPr/>
          <a:lstStyle/>
          <a:p>
            <a:pPr algn="ctr"/>
            <a:r>
              <a:rPr lang="en-US" sz="6600" dirty="0">
                <a:latin typeface="Sabon Next LT" panose="02000500000000000000" pitchFamily="2" charset="0"/>
                <a:cs typeface="Sabon Next LT" panose="02000500000000000000" pitchFamily="2" charset="0"/>
              </a:rPr>
              <a:t>What was my biggest educational challenge</a:t>
            </a:r>
            <a:r>
              <a:rPr lang="en-US" sz="8000" dirty="0">
                <a:latin typeface="Sabon Next LT" panose="02000500000000000000" pitchFamily="2" charset="0"/>
                <a:cs typeface="Sabon Next LT" panose="02000500000000000000" pitchFamily="2" charset="0"/>
              </a:rPr>
              <a:t>? </a:t>
            </a:r>
          </a:p>
          <a:p>
            <a:pPr algn="ctr"/>
            <a:endParaRPr lang="en-US" sz="2400" dirty="0">
              <a:solidFill>
                <a:schemeClr val="accent6"/>
              </a:solidFill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6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274" y="1371600"/>
            <a:ext cx="5897526" cy="768096"/>
          </a:xfrm>
        </p:spPr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Orbit Discussion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0548" y="3272564"/>
            <a:ext cx="7060019" cy="3609542"/>
          </a:xfrm>
        </p:spPr>
        <p:txBody>
          <a:bodyPr/>
          <a:lstStyle/>
          <a:p>
            <a:pPr algn="ctr"/>
            <a:r>
              <a:rPr lang="en-US" sz="6600" dirty="0">
                <a:latin typeface="Sabon Next LT" panose="02000500000000000000" pitchFamily="2" charset="0"/>
                <a:cs typeface="Sabon Next LT" panose="02000500000000000000" pitchFamily="2" charset="0"/>
              </a:rPr>
              <a:t>Where do I find my support</a:t>
            </a:r>
            <a:r>
              <a:rPr lang="en-US" sz="8000" dirty="0">
                <a:latin typeface="Sabon Next LT" panose="02000500000000000000" pitchFamily="2" charset="0"/>
                <a:cs typeface="Sabon Next LT" panose="02000500000000000000" pitchFamily="2" charset="0"/>
              </a:rPr>
              <a:t>? </a:t>
            </a:r>
          </a:p>
          <a:p>
            <a:pPr algn="ctr"/>
            <a:endParaRPr lang="en-US" sz="2400" dirty="0">
              <a:solidFill>
                <a:schemeClr val="accent6"/>
              </a:solidFill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9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{94833521-DDC2-43B4-B2ED-9D241FA0B030}tf78438558_win32</Template>
  <TotalTime>31</TotalTime>
  <Words>93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Baguet Script</vt:lpstr>
      <vt:lpstr>Sabon Next LT</vt:lpstr>
      <vt:lpstr>Office Theme</vt:lpstr>
      <vt:lpstr>Women In Science  mentors</vt:lpstr>
      <vt:lpstr>Science</vt:lpstr>
      <vt:lpstr>Math</vt:lpstr>
      <vt:lpstr>ArT</vt:lpstr>
      <vt:lpstr>Technology</vt:lpstr>
      <vt:lpstr>Engineering</vt:lpstr>
      <vt:lpstr>Orbit Discussion</vt:lpstr>
      <vt:lpstr>Orbit Discussion</vt:lpstr>
      <vt:lpstr>Orbit Discussion</vt:lpstr>
    </vt:vector>
  </TitlesOfParts>
  <Company>Black Hills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Science  mentors</dc:title>
  <dc:subject/>
  <dc:creator>Ronish, ChadRussell</dc:creator>
  <cp:lastModifiedBy>Ronish, ChadRussell</cp:lastModifiedBy>
  <cp:revision>1</cp:revision>
  <dcterms:created xsi:type="dcterms:W3CDTF">2023-05-13T02:18:55Z</dcterms:created>
  <dcterms:modified xsi:type="dcterms:W3CDTF">2023-05-13T14:23:16Z</dcterms:modified>
</cp:coreProperties>
</file>