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1" r:id="rId8"/>
    <p:sldId id="264" r:id="rId9"/>
    <p:sldId id="265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6785-5734-485A-A874-199E36BF7D1F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449B8-1A37-453F-8F14-99A73CA14D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723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6785-5734-485A-A874-199E36BF7D1F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449B8-1A37-453F-8F14-99A73CA14D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689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6785-5734-485A-A874-199E36BF7D1F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449B8-1A37-453F-8F14-99A73CA14D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943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6785-5734-485A-A874-199E36BF7D1F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449B8-1A37-453F-8F14-99A73CA14D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659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6785-5734-485A-A874-199E36BF7D1F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449B8-1A37-453F-8F14-99A73CA14D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391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6785-5734-485A-A874-199E36BF7D1F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449B8-1A37-453F-8F14-99A73CA14D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52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6785-5734-485A-A874-199E36BF7D1F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449B8-1A37-453F-8F14-99A73CA14D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78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6785-5734-485A-A874-199E36BF7D1F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449B8-1A37-453F-8F14-99A73CA14D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516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6785-5734-485A-A874-199E36BF7D1F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449B8-1A37-453F-8F14-99A73CA14D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925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6785-5734-485A-A874-199E36BF7D1F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449B8-1A37-453F-8F14-99A73CA14D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741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6785-5734-485A-A874-199E36BF7D1F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449B8-1A37-453F-8F14-99A73CA14D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353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66785-5734-485A-A874-199E36BF7D1F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449B8-1A37-453F-8F14-99A73CA14D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268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Searching for pulsars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Radio astronomy at Green Bank</a:t>
            </a:r>
            <a:endParaRPr lang="en-US" dirty="0"/>
          </a:p>
        </p:txBody>
      </p:sp>
      <p:pic>
        <p:nvPicPr>
          <p:cNvPr id="8198" name="Picture 6" descr="http://nanograv.org/assets/img/gb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493" y="3900811"/>
            <a:ext cx="3800201" cy="271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Animation of a pulsa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23"/>
            <a:ext cx="3227790" cy="268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59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f/fb/Fermi's_Gamma-ray_Pulsa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40" y="334851"/>
            <a:ext cx="11613444" cy="625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80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Pulsars are rapidly spinning neutron stars</a:t>
            </a:r>
          </a:p>
          <a:p>
            <a:r>
              <a:rPr lang="en-US" dirty="0" smtClean="0"/>
              <a:t>They are slightly more massive than our sun (1.4 Mo), but much smaller (10 to 20 km in diameter)</a:t>
            </a:r>
          </a:p>
          <a:p>
            <a:r>
              <a:rPr lang="en-US" dirty="0" smtClean="0"/>
              <a:t>Their discovery came as a surprise to astronomers in the 1960s</a:t>
            </a:r>
          </a:p>
          <a:p>
            <a:r>
              <a:rPr lang="en-US" dirty="0" smtClean="0"/>
              <a:t>The fast rotation of pulsars means we observe them as a flickering signal, which is emitted with great precision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392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ine.gsfc.nasa.gov/Images/basic/xray/pulsar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289" y="560336"/>
            <a:ext cx="7494834" cy="571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38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crypted-tbn0.gstatic.com/images?q=tbn:ANd9GcTOCi6oYRzoLovOKajGtiOA6WwwE5-BwhpGg__cpxi2ZotnN7CYP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84" y="850006"/>
            <a:ext cx="9541449" cy="486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73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spectrummusic.ca/wp-content/uploads/2015/01/TheLifeCycleofStars-e142125697936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85" y="157185"/>
            <a:ext cx="10495253" cy="670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732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are now entering the quiet zone…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location for a radio quiet zone was well chosen.</a:t>
            </a:r>
          </a:p>
          <a:p>
            <a:r>
              <a:rPr lang="en-US" dirty="0" smtClean="0"/>
              <a:t>BEFORE all of our mobile devices become ubiquitous, the NRAO (National Radio Astronomical Observatory) was built in a remote part of West Virginia, far from interference.</a:t>
            </a:r>
          </a:p>
          <a:p>
            <a:r>
              <a:rPr lang="en-US" dirty="0" smtClean="0"/>
              <a:t>It is </a:t>
            </a:r>
            <a:r>
              <a:rPr lang="en-US" dirty="0" smtClean="0"/>
              <a:t>so remote, and </a:t>
            </a:r>
            <a:r>
              <a:rPr lang="en-US" dirty="0" smtClean="0"/>
              <a:t>surrounded by state </a:t>
            </a:r>
            <a:r>
              <a:rPr lang="en-US" dirty="0" smtClean="0"/>
              <a:t>forests, that it is still “radio quiet”.</a:t>
            </a:r>
            <a:endParaRPr lang="en-US" dirty="0"/>
          </a:p>
        </p:txBody>
      </p:sp>
      <p:pic>
        <p:nvPicPr>
          <p:cNvPr id="6146" name="Picture 2" descr="http://www.mostwonderfulworld.com/wp-content/uploads/2015/01/green-bank-virginia-66-Mostwonderfulwor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618" y="2189407"/>
            <a:ext cx="4581695" cy="383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417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s.slideplayer.com/15/4827343/slides/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435" y="114993"/>
            <a:ext cx="8976521" cy="674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91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gb.nrao.edu/epo/GBT/beautyshots/gbt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737" y="514283"/>
            <a:ext cx="9277350" cy="58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24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students do with it?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can join the PSC (Pulsar Search </a:t>
            </a:r>
            <a:r>
              <a:rPr lang="en-US" dirty="0" err="1" smtClean="0"/>
              <a:t>Collaboratory</a:t>
            </a:r>
            <a:r>
              <a:rPr lang="en-US" dirty="0" smtClean="0"/>
              <a:t>).</a:t>
            </a:r>
          </a:p>
          <a:p>
            <a:r>
              <a:rPr lang="en-US" dirty="0" smtClean="0"/>
              <a:t>This program began when the GBT was under repair and immobile, but </a:t>
            </a:r>
            <a:r>
              <a:rPr lang="en-US" smtClean="0"/>
              <a:t>not useless</a:t>
            </a:r>
            <a:endParaRPr lang="en-US" dirty="0" smtClean="0"/>
          </a:p>
          <a:p>
            <a:r>
              <a:rPr lang="en-US" dirty="0" smtClean="0"/>
              <a:t>Students and teachers can attend a 1 week summer session/crash course in astronomy and pulsars</a:t>
            </a:r>
          </a:p>
          <a:p>
            <a:r>
              <a:rPr lang="en-US" dirty="0" smtClean="0"/>
              <a:t>They learn about the physics of pulsars and how to use the database to evaluate pulsar </a:t>
            </a:r>
            <a:r>
              <a:rPr lang="en-US" dirty="0" smtClean="0"/>
              <a:t>candidates</a:t>
            </a:r>
          </a:p>
          <a:p>
            <a:r>
              <a:rPr lang="en-US" dirty="0" smtClean="0"/>
              <a:t>Their model is similar to that of Galaxy Zoo, but with more training</a:t>
            </a:r>
            <a:endParaRPr lang="en-US" dirty="0" smtClean="0"/>
          </a:p>
          <a:p>
            <a:r>
              <a:rPr lang="en-US" dirty="0" smtClean="0"/>
              <a:t>About 20 new pulsars have been found by students since 2007!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0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228</Words>
  <Application>Microsoft Office PowerPoint</Application>
  <PresentationFormat>Widescreen</PresentationFormat>
  <Paragraphs>18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Searching for pulsars</vt:lpstr>
      <vt:lpstr>Background</vt:lpstr>
      <vt:lpstr>PowerPoint Presentation</vt:lpstr>
      <vt:lpstr>PowerPoint Presentation</vt:lpstr>
      <vt:lpstr>PowerPoint Presentation</vt:lpstr>
      <vt:lpstr>You are now entering the quiet zone…</vt:lpstr>
      <vt:lpstr>PowerPoint Presentation</vt:lpstr>
      <vt:lpstr>PowerPoint Presentation</vt:lpstr>
      <vt:lpstr>What do students do with it?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Searching for pulsars</dc:title>
  <dc:creator>Kevin Martz</dc:creator>
  <cp:lastModifiedBy>Kevin Martz</cp:lastModifiedBy>
  <cp:revision>8</cp:revision>
  <dcterms:created xsi:type="dcterms:W3CDTF">2016-07-27T23:41:34Z</dcterms:created>
  <dcterms:modified xsi:type="dcterms:W3CDTF">2016-07-28T13:13:35Z</dcterms:modified>
</cp:coreProperties>
</file>